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333" r:id="rId7"/>
    <p:sldId id="422" r:id="rId8"/>
    <p:sldId id="328" r:id="rId9"/>
    <p:sldId id="423" r:id="rId10"/>
    <p:sldId id="424" r:id="rId11"/>
    <p:sldId id="389" r:id="rId12"/>
    <p:sldId id="425" r:id="rId13"/>
    <p:sldId id="430" r:id="rId14"/>
    <p:sldId id="395" r:id="rId15"/>
    <p:sldId id="426" r:id="rId16"/>
    <p:sldId id="399" r:id="rId17"/>
    <p:sldId id="401" r:id="rId18"/>
    <p:sldId id="382" r:id="rId19"/>
    <p:sldId id="340" r:id="rId20"/>
  </p:sldIdLst>
  <p:sldSz cx="12192000" cy="6858000"/>
  <p:notesSz cx="6858000" cy="9296400"/>
  <p:embeddedFontLst>
    <p:embeddedFont>
      <p:font typeface="Akzidenz-Grotesk BQ BoldCnd" panose="02000506050000020004" pitchFamily="50" charset="0"/>
      <p:bold r:id="rId22"/>
      <p:boldItalic r:id="rId23"/>
    </p:embeddedFont>
    <p:embeddedFont>
      <p:font typeface="Akzidenz-Grotesk BQ MedCnd" panose="02000606020000020004" pitchFamily="50" charset="0"/>
      <p:regular r:id="rId24"/>
      <p:italic r:id="rId25"/>
    </p:embeddedFont>
    <p:embeddedFont>
      <p:font typeface="Proxima Nova" panose="020B050303050206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C26"/>
    <a:srgbClr val="1F988B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25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pboon, Chutima" userId="5378007e-3db1-46d8-980a-ecb058b517e9" providerId="ADAL" clId="{A859787F-DBC7-425C-919A-53C2D9831992}"/>
    <pc:docChg chg="custSel addSld delSld modSld">
      <pc:chgData name="Supboon, Chutima" userId="5378007e-3db1-46d8-980a-ecb058b517e9" providerId="ADAL" clId="{A859787F-DBC7-425C-919A-53C2D9831992}" dt="2025-07-21T20:27:40.013" v="62"/>
      <pc:docMkLst>
        <pc:docMk/>
      </pc:docMkLst>
      <pc:sldChg chg="addSp delSp modSp add mod">
        <pc:chgData name="Supboon, Chutima" userId="5378007e-3db1-46d8-980a-ecb058b517e9" providerId="ADAL" clId="{A859787F-DBC7-425C-919A-53C2D9831992}" dt="2025-07-21T20:26:58.446" v="56" actId="478"/>
        <pc:sldMkLst>
          <pc:docMk/>
          <pc:sldMk cId="0" sldId="256"/>
        </pc:sldMkLst>
        <pc:spChg chg="mod">
          <ac:chgData name="Supboon, Chutima" userId="5378007e-3db1-46d8-980a-ecb058b517e9" providerId="ADAL" clId="{A859787F-DBC7-425C-919A-53C2D9831992}" dt="2025-07-21T20:26:48.222" v="54" actId="20577"/>
          <ac:spMkLst>
            <pc:docMk/>
            <pc:sldMk cId="0" sldId="256"/>
            <ac:spMk id="2055" creationId="{F7A73249-5E43-4182-B4B5-A89543E47540}"/>
          </ac:spMkLst>
        </pc:spChg>
      </pc:sldChg>
      <pc:sldChg chg="addSp delSp modSp">
        <pc:chgData name="Supboon, Chutima" userId="5378007e-3db1-46d8-980a-ecb058b517e9" providerId="ADAL" clId="{A859787F-DBC7-425C-919A-53C2D9831992}" dt="2025-07-21T20:27:33.903" v="60"/>
        <pc:sldMkLst>
          <pc:docMk/>
          <pc:sldMk cId="1839933870" sldId="333"/>
        </pc:sldMkLst>
        <pc:spChg chg="mod">
          <ac:chgData name="Supboon, Chutima" userId="5378007e-3db1-46d8-980a-ecb058b517e9" providerId="ADAL" clId="{A859787F-DBC7-425C-919A-53C2D9831992}" dt="2025-07-21T20:27:33.903" v="60"/>
          <ac:spMkLst>
            <pc:docMk/>
            <pc:sldMk cId="1839933870" sldId="333"/>
            <ac:spMk id="18" creationId="{51CA7268-256D-8D99-DEB3-BE78FE1D07DD}"/>
          </ac:spMkLst>
        </pc:spChg>
        <pc:grpChg chg="add mod">
          <ac:chgData name="Supboon, Chutima" userId="5378007e-3db1-46d8-980a-ecb058b517e9" providerId="ADAL" clId="{A859787F-DBC7-425C-919A-53C2D9831992}" dt="2025-07-21T20:27:33.903" v="60"/>
          <ac:grpSpMkLst>
            <pc:docMk/>
            <pc:sldMk cId="1839933870" sldId="333"/>
            <ac:grpSpMk id="17" creationId="{756179BC-6537-4010-77B5-EE544E118CE5}"/>
          </ac:grpSpMkLst>
        </pc:grpChg>
        <pc:picChg chg="mod">
          <ac:chgData name="Supboon, Chutima" userId="5378007e-3db1-46d8-980a-ecb058b517e9" providerId="ADAL" clId="{A859787F-DBC7-425C-919A-53C2D9831992}" dt="2025-07-21T20:27:33.903" v="60"/>
          <ac:picMkLst>
            <pc:docMk/>
            <pc:sldMk cId="1839933870" sldId="333"/>
            <ac:picMk id="19" creationId="{EAB59FD4-958E-C5C9-E24D-9444D3CDFD41}"/>
          </ac:picMkLst>
        </pc:picChg>
      </pc:sldChg>
      <pc:sldChg chg="addSp modSp del">
        <pc:chgData name="Supboon, Chutima" userId="5378007e-3db1-46d8-980a-ecb058b517e9" providerId="ADAL" clId="{A859787F-DBC7-425C-919A-53C2D9831992}" dt="2025-07-21T20:26:27.759" v="3" actId="47"/>
        <pc:sldMkLst>
          <pc:docMk/>
          <pc:sldMk cId="3060085635" sldId="352"/>
        </pc:sldMkLst>
      </pc:sldChg>
      <pc:sldChg chg="addSp delSp modSp">
        <pc:chgData name="Supboon, Chutima" userId="5378007e-3db1-46d8-980a-ecb058b517e9" providerId="ADAL" clId="{A859787F-DBC7-425C-919A-53C2D9831992}" dt="2025-07-21T20:27:40.013" v="62"/>
        <pc:sldMkLst>
          <pc:docMk/>
          <pc:sldMk cId="657358617" sldId="422"/>
        </pc:sldMkLst>
        <pc:spChg chg="mod">
          <ac:chgData name="Supboon, Chutima" userId="5378007e-3db1-46d8-980a-ecb058b517e9" providerId="ADAL" clId="{A859787F-DBC7-425C-919A-53C2D9831992}" dt="2025-07-21T20:27:40.013" v="62"/>
          <ac:spMkLst>
            <pc:docMk/>
            <pc:sldMk cId="657358617" sldId="422"/>
            <ac:spMk id="12" creationId="{93BE07A9-B557-0089-3D89-199A9F91A2DE}"/>
          </ac:spMkLst>
        </pc:spChg>
        <pc:grpChg chg="add mod">
          <ac:chgData name="Supboon, Chutima" userId="5378007e-3db1-46d8-980a-ecb058b517e9" providerId="ADAL" clId="{A859787F-DBC7-425C-919A-53C2D9831992}" dt="2025-07-21T20:27:40.013" v="62"/>
          <ac:grpSpMkLst>
            <pc:docMk/>
            <pc:sldMk cId="657358617" sldId="422"/>
            <ac:grpSpMk id="11" creationId="{EF6940E5-8CC2-DDBB-1A71-D397AD0A118D}"/>
          </ac:grpSpMkLst>
        </pc:grpChg>
        <pc:picChg chg="mod">
          <ac:chgData name="Supboon, Chutima" userId="5378007e-3db1-46d8-980a-ecb058b517e9" providerId="ADAL" clId="{A859787F-DBC7-425C-919A-53C2D9831992}" dt="2025-07-21T20:27:40.013" v="62"/>
          <ac:picMkLst>
            <pc:docMk/>
            <pc:sldMk cId="657358617" sldId="422"/>
            <ac:picMk id="13" creationId="{20F22356-BC46-21DC-9BF5-C15369378487}"/>
          </ac:picMkLst>
        </pc:picChg>
      </pc:sldChg>
    </pc:docChg>
  </pc:docChgLst>
  <pc:docChgLst>
    <pc:chgData name="Supboon, Chutima" userId="5378007e-3db1-46d8-980a-ecb058b517e9" providerId="ADAL" clId="{0E6A2819-88FD-40AB-89A4-DB8DB687D89D}"/>
    <pc:docChg chg="undo custSel delSld modSld">
      <pc:chgData name="Supboon, Chutima" userId="5378007e-3db1-46d8-980a-ecb058b517e9" providerId="ADAL" clId="{0E6A2819-88FD-40AB-89A4-DB8DB687D89D}" dt="2025-08-06T17:42:37.130" v="556" actId="20577"/>
      <pc:docMkLst>
        <pc:docMk/>
      </pc:docMkLst>
      <pc:sldChg chg="modSp mod">
        <pc:chgData name="Supboon, Chutima" userId="5378007e-3db1-46d8-980a-ecb058b517e9" providerId="ADAL" clId="{0E6A2819-88FD-40AB-89A4-DB8DB687D89D}" dt="2025-08-06T17:42:37.130" v="556" actId="20577"/>
        <pc:sldMkLst>
          <pc:docMk/>
          <pc:sldMk cId="0" sldId="256"/>
        </pc:sldMkLst>
        <pc:spChg chg="mod">
          <ac:chgData name="Supboon, Chutima" userId="5378007e-3db1-46d8-980a-ecb058b517e9" providerId="ADAL" clId="{0E6A2819-88FD-40AB-89A4-DB8DB687D89D}" dt="2025-08-06T17:42:37.130" v="556" actId="20577"/>
          <ac:spMkLst>
            <pc:docMk/>
            <pc:sldMk cId="0" sldId="256"/>
            <ac:spMk id="2055" creationId="{F7A73249-5E43-4182-B4B5-A89543E47540}"/>
          </ac:spMkLst>
        </pc:spChg>
      </pc:sldChg>
      <pc:sldChg chg="addSp delSp modSp mod modShow">
        <pc:chgData name="Supboon, Chutima" userId="5378007e-3db1-46d8-980a-ecb058b517e9" providerId="ADAL" clId="{0E6A2819-88FD-40AB-89A4-DB8DB687D89D}" dt="2025-08-06T17:40:34.044" v="495"/>
        <pc:sldMkLst>
          <pc:docMk/>
          <pc:sldMk cId="1439623126" sldId="328"/>
        </pc:sldMkLst>
        <pc:spChg chg="mod">
          <ac:chgData name="Supboon, Chutima" userId="5378007e-3db1-46d8-980a-ecb058b517e9" providerId="ADAL" clId="{0E6A2819-88FD-40AB-89A4-DB8DB687D89D}" dt="2025-08-06T17:38:34.414" v="483" actId="6549"/>
          <ac:spMkLst>
            <pc:docMk/>
            <pc:sldMk cId="1439623126" sldId="328"/>
            <ac:spMk id="7" creationId="{0CA3476F-153F-77D0-5858-C1C5768A9BCB}"/>
          </ac:spMkLst>
        </pc:spChg>
        <pc:spChg chg="mod">
          <ac:chgData name="Supboon, Chutima" userId="5378007e-3db1-46d8-980a-ecb058b517e9" providerId="ADAL" clId="{0E6A2819-88FD-40AB-89A4-DB8DB687D89D}" dt="2025-08-06T17:38:38.866" v="485"/>
          <ac:spMkLst>
            <pc:docMk/>
            <pc:sldMk cId="1439623126" sldId="328"/>
            <ac:spMk id="8" creationId="{4D771C09-13CB-67CC-8FF5-1D34FF528F6A}"/>
          </ac:spMkLst>
        </pc:spChg>
        <pc:spChg chg="mod">
          <ac:chgData name="Supboon, Chutima" userId="5378007e-3db1-46d8-980a-ecb058b517e9" providerId="ADAL" clId="{0E6A2819-88FD-40AB-89A4-DB8DB687D89D}" dt="2025-08-06T17:22:00.381" v="195" actId="6549"/>
          <ac:spMkLst>
            <pc:docMk/>
            <pc:sldMk cId="1439623126" sldId="328"/>
            <ac:spMk id="12" creationId="{9F8F560A-CCDA-4410-5329-C6D7F4131727}"/>
          </ac:spMkLst>
        </pc:spChg>
        <pc:spChg chg="mod">
          <ac:chgData name="Supboon, Chutima" userId="5378007e-3db1-46d8-980a-ecb058b517e9" providerId="ADAL" clId="{0E6A2819-88FD-40AB-89A4-DB8DB687D89D}" dt="2025-08-06T17:26:36.792" v="311"/>
          <ac:spMkLst>
            <pc:docMk/>
            <pc:sldMk cId="1439623126" sldId="328"/>
            <ac:spMk id="14" creationId="{324CE22C-ED52-B107-BBD6-51A2C7186B1C}"/>
          </ac:spMkLst>
        </pc:spChg>
        <pc:spChg chg="mod">
          <ac:chgData name="Supboon, Chutima" userId="5378007e-3db1-46d8-980a-ecb058b517e9" providerId="ADAL" clId="{0E6A2819-88FD-40AB-89A4-DB8DB687D89D}" dt="2025-08-06T17:40:34.044" v="495"/>
          <ac:spMkLst>
            <pc:docMk/>
            <pc:sldMk cId="1439623126" sldId="328"/>
            <ac:spMk id="17" creationId="{AEAEB3C4-838F-D9AD-3694-38C155B870BE}"/>
          </ac:spMkLst>
        </pc:spChg>
        <pc:grpChg chg="del">
          <ac:chgData name="Supboon, Chutima" userId="5378007e-3db1-46d8-980a-ecb058b517e9" providerId="ADAL" clId="{0E6A2819-88FD-40AB-89A4-DB8DB687D89D}" dt="2025-08-06T17:38:37.746" v="484" actId="478"/>
          <ac:grpSpMkLst>
            <pc:docMk/>
            <pc:sldMk cId="1439623126" sldId="328"/>
            <ac:grpSpMk id="2" creationId="{649C9D76-9F29-F0CD-1564-D113BEDF0A9A}"/>
          </ac:grpSpMkLst>
        </pc:grpChg>
        <pc:grpChg chg="add del mod">
          <ac:chgData name="Supboon, Chutima" userId="5378007e-3db1-46d8-980a-ecb058b517e9" providerId="ADAL" clId="{0E6A2819-88FD-40AB-89A4-DB8DB687D89D}" dt="2025-08-06T17:40:33.213" v="494" actId="478"/>
          <ac:grpSpMkLst>
            <pc:docMk/>
            <pc:sldMk cId="1439623126" sldId="328"/>
            <ac:grpSpMk id="3" creationId="{8B74AB8A-724A-3082-4093-09A511EA62B9}"/>
          </ac:grpSpMkLst>
        </pc:grpChg>
        <pc:grpChg chg="add mod">
          <ac:chgData name="Supboon, Chutima" userId="5378007e-3db1-46d8-980a-ecb058b517e9" providerId="ADAL" clId="{0E6A2819-88FD-40AB-89A4-DB8DB687D89D}" dt="2025-08-06T17:40:34.044" v="495"/>
          <ac:grpSpMkLst>
            <pc:docMk/>
            <pc:sldMk cId="1439623126" sldId="328"/>
            <ac:grpSpMk id="16" creationId="{DB7D6BD2-A1B4-C5ED-D24C-1E5D6E07F6FE}"/>
          </ac:grpSpMkLst>
        </pc:grpChg>
        <pc:picChg chg="mod">
          <ac:chgData name="Supboon, Chutima" userId="5378007e-3db1-46d8-980a-ecb058b517e9" providerId="ADAL" clId="{0E6A2819-88FD-40AB-89A4-DB8DB687D89D}" dt="2025-08-06T17:38:38.866" v="485"/>
          <ac:picMkLst>
            <pc:docMk/>
            <pc:sldMk cId="1439623126" sldId="328"/>
            <ac:picMk id="13" creationId="{E918260E-A4DC-492A-0091-A022A5CB0475}"/>
          </ac:picMkLst>
        </pc:picChg>
        <pc:picChg chg="mod">
          <ac:chgData name="Supboon, Chutima" userId="5378007e-3db1-46d8-980a-ecb058b517e9" providerId="ADAL" clId="{0E6A2819-88FD-40AB-89A4-DB8DB687D89D}" dt="2025-08-06T17:40:34.044" v="495"/>
          <ac:picMkLst>
            <pc:docMk/>
            <pc:sldMk cId="1439623126" sldId="328"/>
            <ac:picMk id="18" creationId="{D6C98C4D-9682-CCAB-AB79-29069C9A0FDD}"/>
          </ac:picMkLst>
        </pc:picChg>
      </pc:sldChg>
      <pc:sldChg chg="mod modShow">
        <pc:chgData name="Supboon, Chutima" userId="5378007e-3db1-46d8-980a-ecb058b517e9" providerId="ADAL" clId="{0E6A2819-88FD-40AB-89A4-DB8DB687D89D}" dt="2025-08-06T17:20:00.840" v="190" actId="729"/>
        <pc:sldMkLst>
          <pc:docMk/>
          <pc:sldMk cId="1839933870" sldId="333"/>
        </pc:sldMkLst>
      </pc:sldChg>
      <pc:sldChg chg="delSp modSp">
        <pc:chgData name="Supboon, Chutima" userId="5378007e-3db1-46d8-980a-ecb058b517e9" providerId="ADAL" clId="{0E6A2819-88FD-40AB-89A4-DB8DB687D89D}" dt="2025-08-06T17:42:18.032" v="541" actId="1037"/>
        <pc:sldMkLst>
          <pc:docMk/>
          <pc:sldMk cId="1461914497" sldId="340"/>
        </pc:sldMkLst>
        <pc:spChg chg="mod">
          <ac:chgData name="Supboon, Chutima" userId="5378007e-3db1-46d8-980a-ecb058b517e9" providerId="ADAL" clId="{0E6A2819-88FD-40AB-89A4-DB8DB687D89D}" dt="2025-08-06T17:42:18.032" v="541" actId="1037"/>
          <ac:spMkLst>
            <pc:docMk/>
            <pc:sldMk cId="1461914497" sldId="340"/>
            <ac:spMk id="2" creationId="{A31615CD-A121-D78E-A8A4-2C1F591D1B29}"/>
          </ac:spMkLst>
        </pc:spChg>
        <pc:picChg chg="mod">
          <ac:chgData name="Supboon, Chutima" userId="5378007e-3db1-46d8-980a-ecb058b517e9" providerId="ADAL" clId="{0E6A2819-88FD-40AB-89A4-DB8DB687D89D}" dt="2025-08-06T17:42:18.032" v="541" actId="1037"/>
          <ac:picMkLst>
            <pc:docMk/>
            <pc:sldMk cId="1461914497" sldId="340"/>
            <ac:picMk id="3" creationId="{E403C085-DA4E-4F1C-1BAB-E3A6B4F3A09B}"/>
          </ac:picMkLst>
        </pc:picChg>
        <pc:picChg chg="del">
          <ac:chgData name="Supboon, Chutima" userId="5378007e-3db1-46d8-980a-ecb058b517e9" providerId="ADAL" clId="{0E6A2819-88FD-40AB-89A4-DB8DB687D89D}" dt="2025-08-06T17:42:08.504" v="516" actId="478"/>
          <ac:picMkLst>
            <pc:docMk/>
            <pc:sldMk cId="1461914497" sldId="340"/>
            <ac:picMk id="4" creationId="{E4608597-83CD-C55D-937D-FA769A6D470B}"/>
          </ac:picMkLst>
        </pc:picChg>
      </pc:sldChg>
      <pc:sldChg chg="addSp delSp modSp mod">
        <pc:chgData name="Supboon, Chutima" userId="5378007e-3db1-46d8-980a-ecb058b517e9" providerId="ADAL" clId="{0E6A2819-88FD-40AB-89A4-DB8DB687D89D}" dt="2025-08-06T17:41:59.629" v="515"/>
        <pc:sldMkLst>
          <pc:docMk/>
          <pc:sldMk cId="3337283795" sldId="382"/>
        </pc:sldMkLst>
        <pc:spChg chg="del">
          <ac:chgData name="Supboon, Chutima" userId="5378007e-3db1-46d8-980a-ecb058b517e9" providerId="ADAL" clId="{0E6A2819-88FD-40AB-89A4-DB8DB687D89D}" dt="2025-08-06T17:13:33.267" v="10" actId="478"/>
          <ac:spMkLst>
            <pc:docMk/>
            <pc:sldMk cId="3337283795" sldId="382"/>
            <ac:spMk id="2" creationId="{5DD19FFF-A39F-48B7-8150-1B730DF7AD8D}"/>
          </ac:spMkLst>
        </pc:spChg>
        <pc:spChg chg="del">
          <ac:chgData name="Supboon, Chutima" userId="5378007e-3db1-46d8-980a-ecb058b517e9" providerId="ADAL" clId="{0E6A2819-88FD-40AB-89A4-DB8DB687D89D}" dt="2025-08-06T17:13:06.154" v="4" actId="478"/>
          <ac:spMkLst>
            <pc:docMk/>
            <pc:sldMk cId="3337283795" sldId="382"/>
            <ac:spMk id="9" creationId="{CEC6CB45-0917-40BF-93F4-DCDDE84930F6}"/>
          </ac:spMkLst>
        </pc:spChg>
        <pc:spChg chg="del">
          <ac:chgData name="Supboon, Chutima" userId="5378007e-3db1-46d8-980a-ecb058b517e9" providerId="ADAL" clId="{0E6A2819-88FD-40AB-89A4-DB8DB687D89D}" dt="2025-08-06T17:13:33.267" v="10" actId="478"/>
          <ac:spMkLst>
            <pc:docMk/>
            <pc:sldMk cId="3337283795" sldId="382"/>
            <ac:spMk id="10" creationId="{4FF97F48-A15B-47A3-BF7D-40C8A3EAC036}"/>
          </ac:spMkLst>
        </pc:spChg>
        <pc:spChg chg="add del">
          <ac:chgData name="Supboon, Chutima" userId="5378007e-3db1-46d8-980a-ecb058b517e9" providerId="ADAL" clId="{0E6A2819-88FD-40AB-89A4-DB8DB687D89D}" dt="2025-08-06T17:13:12.815" v="6" actId="22"/>
          <ac:spMkLst>
            <pc:docMk/>
            <pc:sldMk cId="3337283795" sldId="382"/>
            <ac:spMk id="13" creationId="{D9F2A852-DB73-D226-D021-80CFD1035BD0}"/>
          </ac:spMkLst>
        </pc:spChg>
        <pc:spChg chg="add mod">
          <ac:chgData name="Supboon, Chutima" userId="5378007e-3db1-46d8-980a-ecb058b517e9" providerId="ADAL" clId="{0E6A2819-88FD-40AB-89A4-DB8DB687D89D}" dt="2025-08-06T17:19:43.065" v="189" actId="1036"/>
          <ac:spMkLst>
            <pc:docMk/>
            <pc:sldMk cId="3337283795" sldId="382"/>
            <ac:spMk id="14" creationId="{F586AFD4-868F-3E64-2D80-70E5FF8280C2}"/>
          </ac:spMkLst>
        </pc:spChg>
        <pc:spChg chg="add mod">
          <ac:chgData name="Supboon, Chutima" userId="5378007e-3db1-46d8-980a-ecb058b517e9" providerId="ADAL" clId="{0E6A2819-88FD-40AB-89A4-DB8DB687D89D}" dt="2025-08-06T17:19:19.146" v="183" actId="1076"/>
          <ac:spMkLst>
            <pc:docMk/>
            <pc:sldMk cId="3337283795" sldId="382"/>
            <ac:spMk id="15" creationId="{9C6D8CAC-5CDD-CC9B-FEC1-D67D277533BA}"/>
          </ac:spMkLst>
        </pc:spChg>
        <pc:spChg chg="mod">
          <ac:chgData name="Supboon, Chutima" userId="5378007e-3db1-46d8-980a-ecb058b517e9" providerId="ADAL" clId="{0E6A2819-88FD-40AB-89A4-DB8DB687D89D}" dt="2025-08-06T17:41:59.629" v="515"/>
          <ac:spMkLst>
            <pc:docMk/>
            <pc:sldMk cId="3337283795" sldId="382"/>
            <ac:spMk id="22" creationId="{EB21348A-7DBC-7D6C-80F5-D8C5772CE6FE}"/>
          </ac:spMkLst>
        </pc:spChg>
        <pc:grpChg chg="del">
          <ac:chgData name="Supboon, Chutima" userId="5378007e-3db1-46d8-980a-ecb058b517e9" providerId="ADAL" clId="{0E6A2819-88FD-40AB-89A4-DB8DB687D89D}" dt="2025-08-06T17:41:58.486" v="514" actId="478"/>
          <ac:grpSpMkLst>
            <pc:docMk/>
            <pc:sldMk cId="3337283795" sldId="382"/>
            <ac:grpSpMk id="16" creationId="{391F1208-405D-AFBA-D116-22D409D575F5}"/>
          </ac:grpSpMkLst>
        </pc:grpChg>
        <pc:grpChg chg="add mod">
          <ac:chgData name="Supboon, Chutima" userId="5378007e-3db1-46d8-980a-ecb058b517e9" providerId="ADAL" clId="{0E6A2819-88FD-40AB-89A4-DB8DB687D89D}" dt="2025-08-06T17:41:59.629" v="515"/>
          <ac:grpSpMkLst>
            <pc:docMk/>
            <pc:sldMk cId="3337283795" sldId="382"/>
            <ac:grpSpMk id="21" creationId="{C02DFA53-F8D0-3411-2407-0C821549A1A4}"/>
          </ac:grpSpMkLst>
        </pc:grpChg>
        <pc:picChg chg="del mod">
          <ac:chgData name="Supboon, Chutima" userId="5378007e-3db1-46d8-980a-ecb058b517e9" providerId="ADAL" clId="{0E6A2819-88FD-40AB-89A4-DB8DB687D89D}" dt="2025-08-06T17:13:33.267" v="10" actId="478"/>
          <ac:picMkLst>
            <pc:docMk/>
            <pc:sldMk cId="3337283795" sldId="382"/>
            <ac:picMk id="7" creationId="{050ADB30-67FD-4FA9-819E-430316BEFFF5}"/>
          </ac:picMkLst>
        </pc:picChg>
        <pc:picChg chg="mod">
          <ac:chgData name="Supboon, Chutima" userId="5378007e-3db1-46d8-980a-ecb058b517e9" providerId="ADAL" clId="{0E6A2819-88FD-40AB-89A4-DB8DB687D89D}" dt="2025-08-06T17:14:45.396" v="44" actId="12788"/>
          <ac:picMkLst>
            <pc:docMk/>
            <pc:sldMk cId="3337283795" sldId="382"/>
            <ac:picMk id="8" creationId="{457EDEBA-404B-4E67-844C-696B832B5A48}"/>
          </ac:picMkLst>
        </pc:picChg>
        <pc:picChg chg="del">
          <ac:chgData name="Supboon, Chutima" userId="5378007e-3db1-46d8-980a-ecb058b517e9" providerId="ADAL" clId="{0E6A2819-88FD-40AB-89A4-DB8DB687D89D}" dt="2025-08-06T17:13:33.267" v="10" actId="478"/>
          <ac:picMkLst>
            <pc:docMk/>
            <pc:sldMk cId="3337283795" sldId="382"/>
            <ac:picMk id="11" creationId="{8338F5C9-5BF6-4C2A-A914-73CB51EB8F6F}"/>
          </ac:picMkLst>
        </pc:picChg>
        <pc:picChg chg="add mod">
          <ac:chgData name="Supboon, Chutima" userId="5378007e-3db1-46d8-980a-ecb058b517e9" providerId="ADAL" clId="{0E6A2819-88FD-40AB-89A4-DB8DB687D89D}" dt="2025-08-06T17:19:32.123" v="185" actId="12789"/>
          <ac:picMkLst>
            <pc:docMk/>
            <pc:sldMk cId="3337283795" sldId="382"/>
            <ac:picMk id="20" creationId="{DDDDEB58-A68F-2E95-1248-BFE072341F0F}"/>
          </ac:picMkLst>
        </pc:picChg>
        <pc:picChg chg="mod">
          <ac:chgData name="Supboon, Chutima" userId="5378007e-3db1-46d8-980a-ecb058b517e9" providerId="ADAL" clId="{0E6A2819-88FD-40AB-89A4-DB8DB687D89D}" dt="2025-08-06T17:41:59.629" v="515"/>
          <ac:picMkLst>
            <pc:docMk/>
            <pc:sldMk cId="3337283795" sldId="382"/>
            <ac:picMk id="23" creationId="{A8C60BFE-9699-938E-0A94-FE47C1DD2598}"/>
          </ac:picMkLst>
        </pc:picChg>
      </pc:sldChg>
      <pc:sldChg chg="del">
        <pc:chgData name="Supboon, Chutima" userId="5378007e-3db1-46d8-980a-ecb058b517e9" providerId="ADAL" clId="{0E6A2819-88FD-40AB-89A4-DB8DB687D89D}" dt="2025-08-06T17:11:18.442" v="0" actId="47"/>
        <pc:sldMkLst>
          <pc:docMk/>
          <pc:sldMk cId="3540181665" sldId="386"/>
        </pc:sldMkLst>
      </pc:sldChg>
      <pc:sldChg chg="addSp delSp modSp">
        <pc:chgData name="Supboon, Chutima" userId="5378007e-3db1-46d8-980a-ecb058b517e9" providerId="ADAL" clId="{0E6A2819-88FD-40AB-89A4-DB8DB687D89D}" dt="2025-08-06T17:41:00.390" v="500"/>
        <pc:sldMkLst>
          <pc:docMk/>
          <pc:sldMk cId="996705551" sldId="389"/>
        </pc:sldMkLst>
        <pc:spChg chg="mod">
          <ac:chgData name="Supboon, Chutima" userId="5378007e-3db1-46d8-980a-ecb058b517e9" providerId="ADAL" clId="{0E6A2819-88FD-40AB-89A4-DB8DB687D89D}" dt="2025-08-06T17:41:00.390" v="500"/>
          <ac:spMkLst>
            <pc:docMk/>
            <pc:sldMk cId="996705551" sldId="389"/>
            <ac:spMk id="12" creationId="{363D4CAE-96EF-90C7-954F-88EAA5B13D60}"/>
          </ac:spMkLst>
        </pc:spChg>
        <pc:grpChg chg="add mod">
          <ac:chgData name="Supboon, Chutima" userId="5378007e-3db1-46d8-980a-ecb058b517e9" providerId="ADAL" clId="{0E6A2819-88FD-40AB-89A4-DB8DB687D89D}" dt="2025-08-06T17:41:00.390" v="500"/>
          <ac:grpSpMkLst>
            <pc:docMk/>
            <pc:sldMk cId="996705551" sldId="389"/>
            <ac:grpSpMk id="2" creationId="{C4008797-80DD-CC43-6362-DA86C5F1536C}"/>
          </ac:grpSpMkLst>
        </pc:grpChg>
        <pc:grpChg chg="del">
          <ac:chgData name="Supboon, Chutima" userId="5378007e-3db1-46d8-980a-ecb058b517e9" providerId="ADAL" clId="{0E6A2819-88FD-40AB-89A4-DB8DB687D89D}" dt="2025-08-06T17:40:59.703" v="499" actId="478"/>
          <ac:grpSpMkLst>
            <pc:docMk/>
            <pc:sldMk cId="996705551" sldId="389"/>
            <ac:grpSpMk id="3" creationId="{ADCE3478-46AB-6043-A96C-2B94D553AFEB}"/>
          </ac:grpSpMkLst>
        </pc:grpChg>
        <pc:picChg chg="mod">
          <ac:chgData name="Supboon, Chutima" userId="5378007e-3db1-46d8-980a-ecb058b517e9" providerId="ADAL" clId="{0E6A2819-88FD-40AB-89A4-DB8DB687D89D}" dt="2025-08-06T17:41:00.390" v="500"/>
          <ac:picMkLst>
            <pc:docMk/>
            <pc:sldMk cId="996705551" sldId="389"/>
            <ac:picMk id="13" creationId="{CB921829-6AF3-3F22-75CE-FF51EE10AD1C}"/>
          </ac:picMkLst>
        </pc:picChg>
        <pc:picChg chg="del">
          <ac:chgData name="Supboon, Chutima" userId="5378007e-3db1-46d8-980a-ecb058b517e9" providerId="ADAL" clId="{0E6A2819-88FD-40AB-89A4-DB8DB687D89D}" dt="2025-08-06T17:40:59.703" v="499" actId="478"/>
          <ac:picMkLst>
            <pc:docMk/>
            <pc:sldMk cId="996705551" sldId="389"/>
            <ac:picMk id="16" creationId="{2766E208-A892-BB00-8854-887C8FBC9A01}"/>
          </ac:picMkLst>
        </pc:picChg>
      </pc:sldChg>
      <pc:sldChg chg="addSp delSp modSp">
        <pc:chgData name="Supboon, Chutima" userId="5378007e-3db1-46d8-980a-ecb058b517e9" providerId="ADAL" clId="{0E6A2819-88FD-40AB-89A4-DB8DB687D89D}" dt="2025-08-06T17:41:25.117" v="506"/>
        <pc:sldMkLst>
          <pc:docMk/>
          <pc:sldMk cId="2043768368" sldId="395"/>
        </pc:sldMkLst>
        <pc:spChg chg="mod">
          <ac:chgData name="Supboon, Chutima" userId="5378007e-3db1-46d8-980a-ecb058b517e9" providerId="ADAL" clId="{0E6A2819-88FD-40AB-89A4-DB8DB687D89D}" dt="2025-08-06T17:41:25.117" v="506"/>
          <ac:spMkLst>
            <pc:docMk/>
            <pc:sldMk cId="2043768368" sldId="395"/>
            <ac:spMk id="7" creationId="{F64C1079-7129-F644-FB58-194D252D35C3}"/>
          </ac:spMkLst>
        </pc:spChg>
        <pc:spChg chg="del">
          <ac:chgData name="Supboon, Chutima" userId="5378007e-3db1-46d8-980a-ecb058b517e9" providerId="ADAL" clId="{0E6A2819-88FD-40AB-89A4-DB8DB687D89D}" dt="2025-08-06T17:41:23.485" v="505" actId="478"/>
          <ac:spMkLst>
            <pc:docMk/>
            <pc:sldMk cId="2043768368" sldId="395"/>
            <ac:spMk id="14" creationId="{E7004F85-3245-402A-8C75-D127558BF4F2}"/>
          </ac:spMkLst>
        </pc:spChg>
        <pc:grpChg chg="add mod">
          <ac:chgData name="Supboon, Chutima" userId="5378007e-3db1-46d8-980a-ecb058b517e9" providerId="ADAL" clId="{0E6A2819-88FD-40AB-89A4-DB8DB687D89D}" dt="2025-08-06T17:41:25.117" v="506"/>
          <ac:grpSpMkLst>
            <pc:docMk/>
            <pc:sldMk cId="2043768368" sldId="395"/>
            <ac:grpSpMk id="2" creationId="{28D20F92-504B-2D88-D694-9AAD1A04A310}"/>
          </ac:grpSpMkLst>
        </pc:grpChg>
        <pc:picChg chg="mod">
          <ac:chgData name="Supboon, Chutima" userId="5378007e-3db1-46d8-980a-ecb058b517e9" providerId="ADAL" clId="{0E6A2819-88FD-40AB-89A4-DB8DB687D89D}" dt="2025-08-06T17:41:25.117" v="506"/>
          <ac:picMkLst>
            <pc:docMk/>
            <pc:sldMk cId="2043768368" sldId="395"/>
            <ac:picMk id="8" creationId="{DF286B64-C9B3-C899-9C67-B6039B77190B}"/>
          </ac:picMkLst>
        </pc:picChg>
        <pc:picChg chg="del">
          <ac:chgData name="Supboon, Chutima" userId="5378007e-3db1-46d8-980a-ecb058b517e9" providerId="ADAL" clId="{0E6A2819-88FD-40AB-89A4-DB8DB687D89D}" dt="2025-08-06T17:41:23.485" v="505" actId="478"/>
          <ac:picMkLst>
            <pc:docMk/>
            <pc:sldMk cId="2043768368" sldId="395"/>
            <ac:picMk id="15" creationId="{DF343EAC-B24A-4A3F-8DE9-16292CC1D617}"/>
          </ac:picMkLst>
        </pc:picChg>
        <pc:picChg chg="del">
          <ac:chgData name="Supboon, Chutima" userId="5378007e-3db1-46d8-980a-ecb058b517e9" providerId="ADAL" clId="{0E6A2819-88FD-40AB-89A4-DB8DB687D89D}" dt="2025-08-06T17:41:23.485" v="505" actId="478"/>
          <ac:picMkLst>
            <pc:docMk/>
            <pc:sldMk cId="2043768368" sldId="395"/>
            <ac:picMk id="16" creationId="{9D4D022E-A2B2-4C31-A8A3-422EB14E6663}"/>
          </ac:picMkLst>
        </pc:picChg>
      </pc:sldChg>
      <pc:sldChg chg="addSp delSp modSp">
        <pc:chgData name="Supboon, Chutima" userId="5378007e-3db1-46d8-980a-ecb058b517e9" providerId="ADAL" clId="{0E6A2819-88FD-40AB-89A4-DB8DB687D89D}" dt="2025-08-06T17:41:39.860" v="510"/>
        <pc:sldMkLst>
          <pc:docMk/>
          <pc:sldMk cId="2240352176" sldId="399"/>
        </pc:sldMkLst>
        <pc:spChg chg="mod">
          <ac:chgData name="Supboon, Chutima" userId="5378007e-3db1-46d8-980a-ecb058b517e9" providerId="ADAL" clId="{0E6A2819-88FD-40AB-89A4-DB8DB687D89D}" dt="2025-08-06T17:41:39.860" v="510"/>
          <ac:spMkLst>
            <pc:docMk/>
            <pc:sldMk cId="2240352176" sldId="399"/>
            <ac:spMk id="7" creationId="{985ABEF1-F604-20AA-8034-05EE2249776F}"/>
          </ac:spMkLst>
        </pc:spChg>
        <pc:spChg chg="del">
          <ac:chgData name="Supboon, Chutima" userId="5378007e-3db1-46d8-980a-ecb058b517e9" providerId="ADAL" clId="{0E6A2819-88FD-40AB-89A4-DB8DB687D89D}" dt="2025-08-06T17:41:39.303" v="509" actId="478"/>
          <ac:spMkLst>
            <pc:docMk/>
            <pc:sldMk cId="2240352176" sldId="399"/>
            <ac:spMk id="8" creationId="{CAEEE287-06FF-43F8-9506-381506E82CA8}"/>
          </ac:spMkLst>
        </pc:spChg>
        <pc:grpChg chg="add mod">
          <ac:chgData name="Supboon, Chutima" userId="5378007e-3db1-46d8-980a-ecb058b517e9" providerId="ADAL" clId="{0E6A2819-88FD-40AB-89A4-DB8DB687D89D}" dt="2025-08-06T17:41:39.860" v="510"/>
          <ac:grpSpMkLst>
            <pc:docMk/>
            <pc:sldMk cId="2240352176" sldId="399"/>
            <ac:grpSpMk id="2" creationId="{A39A9689-B918-E5D8-52C6-166F7B54D7ED}"/>
          </ac:grpSpMkLst>
        </pc:grpChg>
        <pc:picChg chg="del">
          <ac:chgData name="Supboon, Chutima" userId="5378007e-3db1-46d8-980a-ecb058b517e9" providerId="ADAL" clId="{0E6A2819-88FD-40AB-89A4-DB8DB687D89D}" dt="2025-08-06T17:41:39.303" v="509" actId="478"/>
          <ac:picMkLst>
            <pc:docMk/>
            <pc:sldMk cId="2240352176" sldId="399"/>
            <ac:picMk id="9" creationId="{F60CC7EC-E4AD-460B-9E91-30EE7B64E1FE}"/>
          </ac:picMkLst>
        </pc:picChg>
        <pc:picChg chg="del">
          <ac:chgData name="Supboon, Chutima" userId="5378007e-3db1-46d8-980a-ecb058b517e9" providerId="ADAL" clId="{0E6A2819-88FD-40AB-89A4-DB8DB687D89D}" dt="2025-08-06T17:41:39.303" v="509" actId="478"/>
          <ac:picMkLst>
            <pc:docMk/>
            <pc:sldMk cId="2240352176" sldId="399"/>
            <ac:picMk id="10" creationId="{6734253F-1DFD-48BE-BB74-A455BA613C4F}"/>
          </ac:picMkLst>
        </pc:picChg>
        <pc:picChg chg="mod">
          <ac:chgData name="Supboon, Chutima" userId="5378007e-3db1-46d8-980a-ecb058b517e9" providerId="ADAL" clId="{0E6A2819-88FD-40AB-89A4-DB8DB687D89D}" dt="2025-08-06T17:41:39.860" v="510"/>
          <ac:picMkLst>
            <pc:docMk/>
            <pc:sldMk cId="2240352176" sldId="399"/>
            <ac:picMk id="11" creationId="{3D7C3593-8FC2-3F07-42E0-FB1D99091CA7}"/>
          </ac:picMkLst>
        </pc:picChg>
      </pc:sldChg>
      <pc:sldChg chg="addSp delSp modSp mod modShow">
        <pc:chgData name="Supboon, Chutima" userId="5378007e-3db1-46d8-980a-ecb058b517e9" providerId="ADAL" clId="{0E6A2819-88FD-40AB-89A4-DB8DB687D89D}" dt="2025-08-06T17:41:49.945" v="513"/>
        <pc:sldMkLst>
          <pc:docMk/>
          <pc:sldMk cId="4073603179" sldId="401"/>
        </pc:sldMkLst>
        <pc:spChg chg="mod">
          <ac:chgData name="Supboon, Chutima" userId="5378007e-3db1-46d8-980a-ecb058b517e9" providerId="ADAL" clId="{0E6A2819-88FD-40AB-89A4-DB8DB687D89D}" dt="2025-08-06T17:41:49.945" v="513"/>
          <ac:spMkLst>
            <pc:docMk/>
            <pc:sldMk cId="4073603179" sldId="401"/>
            <ac:spMk id="7" creationId="{2B842BA0-9B0B-3FEB-C954-B537749073FB}"/>
          </ac:spMkLst>
        </pc:spChg>
        <pc:spChg chg="del mod">
          <ac:chgData name="Supboon, Chutima" userId="5378007e-3db1-46d8-980a-ecb058b517e9" providerId="ADAL" clId="{0E6A2819-88FD-40AB-89A4-DB8DB687D89D}" dt="2025-08-06T17:41:49.157" v="512" actId="478"/>
          <ac:spMkLst>
            <pc:docMk/>
            <pc:sldMk cId="4073603179" sldId="401"/>
            <ac:spMk id="5127" creationId="{2DD6D316-093E-42B6-9924-DAB2E1F51C26}"/>
          </ac:spMkLst>
        </pc:spChg>
        <pc:grpChg chg="add mod">
          <ac:chgData name="Supboon, Chutima" userId="5378007e-3db1-46d8-980a-ecb058b517e9" providerId="ADAL" clId="{0E6A2819-88FD-40AB-89A4-DB8DB687D89D}" dt="2025-08-06T17:41:49.945" v="513"/>
          <ac:grpSpMkLst>
            <pc:docMk/>
            <pc:sldMk cId="4073603179" sldId="401"/>
            <ac:grpSpMk id="2" creationId="{8E6C939E-1BB3-22F3-05D6-CFE4ED320D42}"/>
          </ac:grpSpMkLst>
        </pc:grpChg>
        <pc:picChg chg="mod">
          <ac:chgData name="Supboon, Chutima" userId="5378007e-3db1-46d8-980a-ecb058b517e9" providerId="ADAL" clId="{0E6A2819-88FD-40AB-89A4-DB8DB687D89D}" dt="2025-08-06T17:41:49.945" v="513"/>
          <ac:picMkLst>
            <pc:docMk/>
            <pc:sldMk cId="4073603179" sldId="401"/>
            <ac:picMk id="8" creationId="{808FF43B-CF74-CED3-C54C-406FAAA96247}"/>
          </ac:picMkLst>
        </pc:picChg>
        <pc:picChg chg="del">
          <ac:chgData name="Supboon, Chutima" userId="5378007e-3db1-46d8-980a-ecb058b517e9" providerId="ADAL" clId="{0E6A2819-88FD-40AB-89A4-DB8DB687D89D}" dt="2025-08-06T17:41:49.157" v="512" actId="478"/>
          <ac:picMkLst>
            <pc:docMk/>
            <pc:sldMk cId="4073603179" sldId="401"/>
            <ac:picMk id="10" creationId="{C3D31E27-9585-40A1-855E-5D79D1828399}"/>
          </ac:picMkLst>
        </pc:picChg>
        <pc:picChg chg="del">
          <ac:chgData name="Supboon, Chutima" userId="5378007e-3db1-46d8-980a-ecb058b517e9" providerId="ADAL" clId="{0E6A2819-88FD-40AB-89A4-DB8DB687D89D}" dt="2025-08-06T17:41:49.157" v="512" actId="478"/>
          <ac:picMkLst>
            <pc:docMk/>
            <pc:sldMk cId="4073603179" sldId="401"/>
            <ac:picMk id="11" creationId="{18F6E397-4357-4D6C-AE9D-FB3416F51C23}"/>
          </ac:picMkLst>
        </pc:picChg>
      </pc:sldChg>
      <pc:sldChg chg="mod modShow">
        <pc:chgData name="Supboon, Chutima" userId="5378007e-3db1-46d8-980a-ecb058b517e9" providerId="ADAL" clId="{0E6A2819-88FD-40AB-89A4-DB8DB687D89D}" dt="2025-08-06T17:20:07.099" v="191" actId="729"/>
        <pc:sldMkLst>
          <pc:docMk/>
          <pc:sldMk cId="657358617" sldId="422"/>
        </pc:sldMkLst>
      </pc:sldChg>
      <pc:sldChg chg="addSp delSp modSp mod modShow">
        <pc:chgData name="Supboon, Chutima" userId="5378007e-3db1-46d8-980a-ecb058b517e9" providerId="ADAL" clId="{0E6A2819-88FD-40AB-89A4-DB8DB687D89D}" dt="2025-08-06T17:40:40.204" v="496"/>
        <pc:sldMkLst>
          <pc:docMk/>
          <pc:sldMk cId="3416462847" sldId="423"/>
        </pc:sldMkLst>
        <pc:spChg chg="mod">
          <ac:chgData name="Supboon, Chutima" userId="5378007e-3db1-46d8-980a-ecb058b517e9" providerId="ADAL" clId="{0E6A2819-88FD-40AB-89A4-DB8DB687D89D}" dt="2025-08-06T17:40:07.249" v="491" actId="6549"/>
          <ac:spMkLst>
            <pc:docMk/>
            <pc:sldMk cId="3416462847" sldId="423"/>
            <ac:spMk id="11" creationId="{F6DFAA76-E6B9-2CF2-2A38-CEABB3FFFE32}"/>
          </ac:spMkLst>
        </pc:spChg>
        <pc:spChg chg="mod">
          <ac:chgData name="Supboon, Chutima" userId="5378007e-3db1-46d8-980a-ecb058b517e9" providerId="ADAL" clId="{0E6A2819-88FD-40AB-89A4-DB8DB687D89D}" dt="2025-08-06T17:40:12.212" v="493"/>
          <ac:spMkLst>
            <pc:docMk/>
            <pc:sldMk cId="3416462847" sldId="423"/>
            <ac:spMk id="14" creationId="{162B95CD-B507-C522-7437-A80232174FDD}"/>
          </ac:spMkLst>
        </pc:spChg>
        <pc:spChg chg="mod">
          <ac:chgData name="Supboon, Chutima" userId="5378007e-3db1-46d8-980a-ecb058b517e9" providerId="ADAL" clId="{0E6A2819-88FD-40AB-89A4-DB8DB687D89D}" dt="2025-08-06T17:40:40.204" v="496"/>
          <ac:spMkLst>
            <pc:docMk/>
            <pc:sldMk cId="3416462847" sldId="423"/>
            <ac:spMk id="17" creationId="{6595892E-2F0F-0132-463F-F12294202114}"/>
          </ac:spMkLst>
        </pc:spChg>
        <pc:spChg chg="del">
          <ac:chgData name="Supboon, Chutima" userId="5378007e-3db1-46d8-980a-ecb058b517e9" providerId="ADAL" clId="{0E6A2819-88FD-40AB-89A4-DB8DB687D89D}" dt="2025-08-06T17:36:35.716" v="314" actId="478"/>
          <ac:spMkLst>
            <pc:docMk/>
            <pc:sldMk cId="3416462847" sldId="423"/>
            <ac:spMk id="18" creationId="{F4E5DF6A-C51C-42D9-B8E5-DAC375FE449C}"/>
          </ac:spMkLst>
        </pc:spChg>
        <pc:spChg chg="mod">
          <ac:chgData name="Supboon, Chutima" userId="5378007e-3db1-46d8-980a-ecb058b517e9" providerId="ADAL" clId="{0E6A2819-88FD-40AB-89A4-DB8DB687D89D}" dt="2025-08-06T17:37:43.485" v="482" actId="1037"/>
          <ac:spMkLst>
            <pc:docMk/>
            <pc:sldMk cId="3416462847" sldId="423"/>
            <ac:spMk id="22" creationId="{4553333F-5BB6-8992-C045-4C609033675A}"/>
          </ac:spMkLst>
        </pc:spChg>
        <pc:spChg chg="mod">
          <ac:chgData name="Supboon, Chutima" userId="5378007e-3db1-46d8-980a-ecb058b517e9" providerId="ADAL" clId="{0E6A2819-88FD-40AB-89A4-DB8DB687D89D}" dt="2025-08-06T17:37:32.640" v="414" actId="1038"/>
          <ac:spMkLst>
            <pc:docMk/>
            <pc:sldMk cId="3416462847" sldId="423"/>
            <ac:spMk id="26" creationId="{C43FA29E-8381-8427-44BE-658C4249AF7B}"/>
          </ac:spMkLst>
        </pc:spChg>
        <pc:grpChg chg="del">
          <ac:chgData name="Supboon, Chutima" userId="5378007e-3db1-46d8-980a-ecb058b517e9" providerId="ADAL" clId="{0E6A2819-88FD-40AB-89A4-DB8DB687D89D}" dt="2025-08-06T17:38:47.380" v="486" actId="478"/>
          <ac:grpSpMkLst>
            <pc:docMk/>
            <pc:sldMk cId="3416462847" sldId="423"/>
            <ac:grpSpMk id="2" creationId="{649C9D76-9F29-F0CD-1564-D113BEDF0A9A}"/>
          </ac:grpSpMkLst>
        </pc:grpChg>
        <pc:grpChg chg="add del mod">
          <ac:chgData name="Supboon, Chutima" userId="5378007e-3db1-46d8-980a-ecb058b517e9" providerId="ADAL" clId="{0E6A2819-88FD-40AB-89A4-DB8DB687D89D}" dt="2025-08-06T17:40:11.494" v="492" actId="478"/>
          <ac:grpSpMkLst>
            <pc:docMk/>
            <pc:sldMk cId="3416462847" sldId="423"/>
            <ac:grpSpMk id="3" creationId="{D51E092C-170A-3DAF-6357-945AFFA69E70}"/>
          </ac:grpSpMkLst>
        </pc:grpChg>
        <pc:grpChg chg="add mod">
          <ac:chgData name="Supboon, Chutima" userId="5378007e-3db1-46d8-980a-ecb058b517e9" providerId="ADAL" clId="{0E6A2819-88FD-40AB-89A4-DB8DB687D89D}" dt="2025-08-06T17:40:12.212" v="493"/>
          <ac:grpSpMkLst>
            <pc:docMk/>
            <pc:sldMk cId="3416462847" sldId="423"/>
            <ac:grpSpMk id="13" creationId="{D3B05E1A-ED20-BB7F-5AEC-9F83C96B8760}"/>
          </ac:grpSpMkLst>
        </pc:grpChg>
        <pc:grpChg chg="add mod">
          <ac:chgData name="Supboon, Chutima" userId="5378007e-3db1-46d8-980a-ecb058b517e9" providerId="ADAL" clId="{0E6A2819-88FD-40AB-89A4-DB8DB687D89D}" dt="2025-08-06T17:40:40.204" v="496"/>
          <ac:grpSpMkLst>
            <pc:docMk/>
            <pc:sldMk cId="3416462847" sldId="423"/>
            <ac:grpSpMk id="16" creationId="{5ABC2E44-B104-0915-A7FC-1A591D842C6F}"/>
          </ac:grpSpMkLst>
        </pc:grpChg>
        <pc:picChg chg="mod">
          <ac:chgData name="Supboon, Chutima" userId="5378007e-3db1-46d8-980a-ecb058b517e9" providerId="ADAL" clId="{0E6A2819-88FD-40AB-89A4-DB8DB687D89D}" dt="2025-08-06T17:38:48.320" v="487"/>
          <ac:picMkLst>
            <pc:docMk/>
            <pc:sldMk cId="3416462847" sldId="423"/>
            <ac:picMk id="12" creationId="{CD4EABD7-BB2D-194F-ABB7-C3AE24C5BA23}"/>
          </ac:picMkLst>
        </pc:picChg>
        <pc:picChg chg="mod">
          <ac:chgData name="Supboon, Chutima" userId="5378007e-3db1-46d8-980a-ecb058b517e9" providerId="ADAL" clId="{0E6A2819-88FD-40AB-89A4-DB8DB687D89D}" dt="2025-08-06T17:40:12.212" v="493"/>
          <ac:picMkLst>
            <pc:docMk/>
            <pc:sldMk cId="3416462847" sldId="423"/>
            <ac:picMk id="15" creationId="{DB611CE3-C716-7D69-C230-618EA7C53FDD}"/>
          </ac:picMkLst>
        </pc:picChg>
        <pc:picChg chg="mod">
          <ac:chgData name="Supboon, Chutima" userId="5378007e-3db1-46d8-980a-ecb058b517e9" providerId="ADAL" clId="{0E6A2819-88FD-40AB-89A4-DB8DB687D89D}" dt="2025-08-06T17:40:40.204" v="496"/>
          <ac:picMkLst>
            <pc:docMk/>
            <pc:sldMk cId="3416462847" sldId="423"/>
            <ac:picMk id="19" creationId="{D70A88CC-0241-C346-1874-E68481AF627A}"/>
          </ac:picMkLst>
        </pc:picChg>
      </pc:sldChg>
      <pc:sldChg chg="addSp delSp modSp">
        <pc:chgData name="Supboon, Chutima" userId="5378007e-3db1-46d8-980a-ecb058b517e9" providerId="ADAL" clId="{0E6A2819-88FD-40AB-89A4-DB8DB687D89D}" dt="2025-08-06T17:40:51.636" v="498"/>
        <pc:sldMkLst>
          <pc:docMk/>
          <pc:sldMk cId="1540669212" sldId="424"/>
        </pc:sldMkLst>
        <pc:spChg chg="mod">
          <ac:chgData name="Supboon, Chutima" userId="5378007e-3db1-46d8-980a-ecb058b517e9" providerId="ADAL" clId="{0E6A2819-88FD-40AB-89A4-DB8DB687D89D}" dt="2025-08-06T17:39:10.326" v="490"/>
          <ac:spMkLst>
            <pc:docMk/>
            <pc:sldMk cId="1540669212" sldId="424"/>
            <ac:spMk id="8" creationId="{A6B83226-A4B5-58F9-F1B7-F36BC5392E2F}"/>
          </ac:spMkLst>
        </pc:spChg>
        <pc:spChg chg="mod">
          <ac:chgData name="Supboon, Chutima" userId="5378007e-3db1-46d8-980a-ecb058b517e9" providerId="ADAL" clId="{0E6A2819-88FD-40AB-89A4-DB8DB687D89D}" dt="2025-08-06T17:40:51.636" v="498"/>
          <ac:spMkLst>
            <pc:docMk/>
            <pc:sldMk cId="1540669212" sldId="424"/>
            <ac:spMk id="18" creationId="{01B3FC27-8C4E-430A-1A56-45996002C2BA}"/>
          </ac:spMkLst>
        </pc:spChg>
        <pc:grpChg chg="add del mod">
          <ac:chgData name="Supboon, Chutima" userId="5378007e-3db1-46d8-980a-ecb058b517e9" providerId="ADAL" clId="{0E6A2819-88FD-40AB-89A4-DB8DB687D89D}" dt="2025-08-06T17:40:50.763" v="497" actId="478"/>
          <ac:grpSpMkLst>
            <pc:docMk/>
            <pc:sldMk cId="1540669212" sldId="424"/>
            <ac:grpSpMk id="3" creationId="{DA6739EC-88A3-7D65-7B42-A52337B1FD03}"/>
          </ac:grpSpMkLst>
        </pc:grpChg>
        <pc:grpChg chg="del">
          <ac:chgData name="Supboon, Chutima" userId="5378007e-3db1-46d8-980a-ecb058b517e9" providerId="ADAL" clId="{0E6A2819-88FD-40AB-89A4-DB8DB687D89D}" dt="2025-08-06T17:39:09.509" v="489" actId="478"/>
          <ac:grpSpMkLst>
            <pc:docMk/>
            <pc:sldMk cId="1540669212" sldId="424"/>
            <ac:grpSpMk id="7" creationId="{5418749E-EDAE-F028-A7FD-99F991E025EF}"/>
          </ac:grpSpMkLst>
        </pc:grpChg>
        <pc:grpChg chg="add mod">
          <ac:chgData name="Supboon, Chutima" userId="5378007e-3db1-46d8-980a-ecb058b517e9" providerId="ADAL" clId="{0E6A2819-88FD-40AB-89A4-DB8DB687D89D}" dt="2025-08-06T17:40:51.636" v="498"/>
          <ac:grpSpMkLst>
            <pc:docMk/>
            <pc:sldMk cId="1540669212" sldId="424"/>
            <ac:grpSpMk id="17" creationId="{FCFF1A4B-BEDD-AE6E-06F5-1EDE4ECAF4AE}"/>
          </ac:grpSpMkLst>
        </pc:grpChg>
        <pc:picChg chg="mod">
          <ac:chgData name="Supboon, Chutima" userId="5378007e-3db1-46d8-980a-ecb058b517e9" providerId="ADAL" clId="{0E6A2819-88FD-40AB-89A4-DB8DB687D89D}" dt="2025-08-06T17:39:10.326" v="490"/>
          <ac:picMkLst>
            <pc:docMk/>
            <pc:sldMk cId="1540669212" sldId="424"/>
            <ac:picMk id="16" creationId="{61A7B30C-C498-F620-EC5E-987BD7E8B4FB}"/>
          </ac:picMkLst>
        </pc:picChg>
        <pc:picChg chg="mod">
          <ac:chgData name="Supboon, Chutima" userId="5378007e-3db1-46d8-980a-ecb058b517e9" providerId="ADAL" clId="{0E6A2819-88FD-40AB-89A4-DB8DB687D89D}" dt="2025-08-06T17:40:51.636" v="498"/>
          <ac:picMkLst>
            <pc:docMk/>
            <pc:sldMk cId="1540669212" sldId="424"/>
            <ac:picMk id="19" creationId="{BDA9A536-644B-C7FC-C664-5DE32817DF0E}"/>
          </ac:picMkLst>
        </pc:picChg>
      </pc:sldChg>
      <pc:sldChg chg="addSp delSp modSp mod modShow">
        <pc:chgData name="Supboon, Chutima" userId="5378007e-3db1-46d8-980a-ecb058b517e9" providerId="ADAL" clId="{0E6A2819-88FD-40AB-89A4-DB8DB687D89D}" dt="2025-08-06T17:41:07.909" v="502"/>
        <pc:sldMkLst>
          <pc:docMk/>
          <pc:sldMk cId="0" sldId="425"/>
        </pc:sldMkLst>
        <pc:spChg chg="mod">
          <ac:chgData name="Supboon, Chutima" userId="5378007e-3db1-46d8-980a-ecb058b517e9" providerId="ADAL" clId="{0E6A2819-88FD-40AB-89A4-DB8DB687D89D}" dt="2025-08-06T17:41:07.909" v="502"/>
          <ac:spMkLst>
            <pc:docMk/>
            <pc:sldMk cId="0" sldId="425"/>
            <ac:spMk id="7" creationId="{470C2C48-D494-2B67-2EFF-703C466BB9C5}"/>
          </ac:spMkLst>
        </pc:spChg>
        <pc:spChg chg="del">
          <ac:chgData name="Supboon, Chutima" userId="5378007e-3db1-46d8-980a-ecb058b517e9" providerId="ADAL" clId="{0E6A2819-88FD-40AB-89A4-DB8DB687D89D}" dt="2025-08-06T17:41:06.631" v="501" actId="478"/>
          <ac:spMkLst>
            <pc:docMk/>
            <pc:sldMk cId="0" sldId="425"/>
            <ac:spMk id="3079" creationId="{432A9541-924A-40BA-B996-B3250E2F7B62}"/>
          </ac:spMkLst>
        </pc:spChg>
        <pc:grpChg chg="add mod">
          <ac:chgData name="Supboon, Chutima" userId="5378007e-3db1-46d8-980a-ecb058b517e9" providerId="ADAL" clId="{0E6A2819-88FD-40AB-89A4-DB8DB687D89D}" dt="2025-08-06T17:41:07.909" v="502"/>
          <ac:grpSpMkLst>
            <pc:docMk/>
            <pc:sldMk cId="0" sldId="425"/>
            <ac:grpSpMk id="2" creationId="{FD5C9017-EECE-5E2B-DF94-8A102129D9C5}"/>
          </ac:grpSpMkLst>
        </pc:grpChg>
        <pc:picChg chg="mod">
          <ac:chgData name="Supboon, Chutima" userId="5378007e-3db1-46d8-980a-ecb058b517e9" providerId="ADAL" clId="{0E6A2819-88FD-40AB-89A4-DB8DB687D89D}" dt="2025-08-06T17:41:07.909" v="502"/>
          <ac:picMkLst>
            <pc:docMk/>
            <pc:sldMk cId="0" sldId="425"/>
            <ac:picMk id="8" creationId="{5F273812-94B2-A129-5AAB-62D77631A8AB}"/>
          </ac:picMkLst>
        </pc:picChg>
        <pc:picChg chg="del">
          <ac:chgData name="Supboon, Chutima" userId="5378007e-3db1-46d8-980a-ecb058b517e9" providerId="ADAL" clId="{0E6A2819-88FD-40AB-89A4-DB8DB687D89D}" dt="2025-08-06T17:41:06.631" v="501" actId="478"/>
          <ac:picMkLst>
            <pc:docMk/>
            <pc:sldMk cId="0" sldId="425"/>
            <ac:picMk id="3080" creationId="{07D96234-E5B9-4E11-842F-54AB3FAC2B27}"/>
          </ac:picMkLst>
        </pc:picChg>
        <pc:picChg chg="del">
          <ac:chgData name="Supboon, Chutima" userId="5378007e-3db1-46d8-980a-ecb058b517e9" providerId="ADAL" clId="{0E6A2819-88FD-40AB-89A4-DB8DB687D89D}" dt="2025-08-06T17:41:06.631" v="501" actId="478"/>
          <ac:picMkLst>
            <pc:docMk/>
            <pc:sldMk cId="0" sldId="425"/>
            <ac:picMk id="3082" creationId="{5159D19A-EDA3-412C-BF40-F1E0717EDDF0}"/>
          </ac:picMkLst>
        </pc:picChg>
      </pc:sldChg>
      <pc:sldChg chg="addSp delSp modSp">
        <pc:chgData name="Supboon, Chutima" userId="5378007e-3db1-46d8-980a-ecb058b517e9" providerId="ADAL" clId="{0E6A2819-88FD-40AB-89A4-DB8DB687D89D}" dt="2025-08-06T17:41:31.268" v="508"/>
        <pc:sldMkLst>
          <pc:docMk/>
          <pc:sldMk cId="0" sldId="426"/>
        </pc:sldMkLst>
        <pc:spChg chg="mod">
          <ac:chgData name="Supboon, Chutima" userId="5378007e-3db1-46d8-980a-ecb058b517e9" providerId="ADAL" clId="{0E6A2819-88FD-40AB-89A4-DB8DB687D89D}" dt="2025-08-06T17:41:31.268" v="508"/>
          <ac:spMkLst>
            <pc:docMk/>
            <pc:sldMk cId="0" sldId="426"/>
            <ac:spMk id="8" creationId="{83695020-AEF8-34CA-0792-7C9116C99229}"/>
          </ac:spMkLst>
        </pc:spChg>
        <pc:spChg chg="del">
          <ac:chgData name="Supboon, Chutima" userId="5378007e-3db1-46d8-980a-ecb058b517e9" providerId="ADAL" clId="{0E6A2819-88FD-40AB-89A4-DB8DB687D89D}" dt="2025-08-06T17:41:30.615" v="507" actId="478"/>
          <ac:spMkLst>
            <pc:docMk/>
            <pc:sldMk cId="0" sldId="426"/>
            <ac:spMk id="14" creationId="{52CF66D1-F1B6-48E4-A7CA-E1A43C5088A5}"/>
          </ac:spMkLst>
        </pc:spChg>
        <pc:grpChg chg="add mod">
          <ac:chgData name="Supboon, Chutima" userId="5378007e-3db1-46d8-980a-ecb058b517e9" providerId="ADAL" clId="{0E6A2819-88FD-40AB-89A4-DB8DB687D89D}" dt="2025-08-06T17:41:31.268" v="508"/>
          <ac:grpSpMkLst>
            <pc:docMk/>
            <pc:sldMk cId="0" sldId="426"/>
            <ac:grpSpMk id="7" creationId="{723E6285-9FDE-D43D-06B6-E19008FA53E2}"/>
          </ac:grpSpMkLst>
        </pc:grpChg>
        <pc:picChg chg="mod">
          <ac:chgData name="Supboon, Chutima" userId="5378007e-3db1-46d8-980a-ecb058b517e9" providerId="ADAL" clId="{0E6A2819-88FD-40AB-89A4-DB8DB687D89D}" dt="2025-08-06T17:41:31.268" v="508"/>
          <ac:picMkLst>
            <pc:docMk/>
            <pc:sldMk cId="0" sldId="426"/>
            <ac:picMk id="9" creationId="{CD50D869-DDA1-657C-632D-8D141A430DFB}"/>
          </ac:picMkLst>
        </pc:picChg>
        <pc:picChg chg="del">
          <ac:chgData name="Supboon, Chutima" userId="5378007e-3db1-46d8-980a-ecb058b517e9" providerId="ADAL" clId="{0E6A2819-88FD-40AB-89A4-DB8DB687D89D}" dt="2025-08-06T17:41:30.615" v="507" actId="478"/>
          <ac:picMkLst>
            <pc:docMk/>
            <pc:sldMk cId="0" sldId="426"/>
            <ac:picMk id="15" creationId="{662618C9-C889-46F0-A56E-52B509B9C0BE}"/>
          </ac:picMkLst>
        </pc:picChg>
        <pc:picChg chg="del">
          <ac:chgData name="Supboon, Chutima" userId="5378007e-3db1-46d8-980a-ecb058b517e9" providerId="ADAL" clId="{0E6A2819-88FD-40AB-89A4-DB8DB687D89D}" dt="2025-08-06T17:41:30.615" v="507" actId="478"/>
          <ac:picMkLst>
            <pc:docMk/>
            <pc:sldMk cId="0" sldId="426"/>
            <ac:picMk id="16" creationId="{E42EC437-9B06-4BF9-A085-F8CE25324C36}"/>
          </ac:picMkLst>
        </pc:picChg>
      </pc:sldChg>
      <pc:sldChg chg="del">
        <pc:chgData name="Supboon, Chutima" userId="5378007e-3db1-46d8-980a-ecb058b517e9" providerId="ADAL" clId="{0E6A2819-88FD-40AB-89A4-DB8DB687D89D}" dt="2025-08-06T17:39:01.874" v="488" actId="2696"/>
        <pc:sldMkLst>
          <pc:docMk/>
          <pc:sldMk cId="4132824828" sldId="427"/>
        </pc:sldMkLst>
      </pc:sldChg>
      <pc:sldChg chg="del">
        <pc:chgData name="Supboon, Chutima" userId="5378007e-3db1-46d8-980a-ecb058b517e9" providerId="ADAL" clId="{0E6A2819-88FD-40AB-89A4-DB8DB687D89D}" dt="2025-08-06T17:11:22.069" v="1" actId="47"/>
        <pc:sldMkLst>
          <pc:docMk/>
          <pc:sldMk cId="1695146215" sldId="428"/>
        </pc:sldMkLst>
      </pc:sldChg>
      <pc:sldChg chg="addSp delSp modSp">
        <pc:chgData name="Supboon, Chutima" userId="5378007e-3db1-46d8-980a-ecb058b517e9" providerId="ADAL" clId="{0E6A2819-88FD-40AB-89A4-DB8DB687D89D}" dt="2025-08-06T17:41:16.055" v="504"/>
        <pc:sldMkLst>
          <pc:docMk/>
          <pc:sldMk cId="4225187468" sldId="430"/>
        </pc:sldMkLst>
        <pc:spChg chg="mod">
          <ac:chgData name="Supboon, Chutima" userId="5378007e-3db1-46d8-980a-ecb058b517e9" providerId="ADAL" clId="{0E6A2819-88FD-40AB-89A4-DB8DB687D89D}" dt="2025-08-06T17:41:16.055" v="504"/>
          <ac:spMkLst>
            <pc:docMk/>
            <pc:sldMk cId="4225187468" sldId="430"/>
            <ac:spMk id="7" creationId="{E98E38AB-FEF7-341A-50D7-7220A3056324}"/>
          </ac:spMkLst>
        </pc:spChg>
        <pc:spChg chg="del">
          <ac:chgData name="Supboon, Chutima" userId="5378007e-3db1-46d8-980a-ecb058b517e9" providerId="ADAL" clId="{0E6A2819-88FD-40AB-89A4-DB8DB687D89D}" dt="2025-08-06T17:41:15.456" v="503" actId="478"/>
          <ac:spMkLst>
            <pc:docMk/>
            <pc:sldMk cId="4225187468" sldId="430"/>
            <ac:spMk id="3079" creationId="{432A9541-924A-40BA-B996-B3250E2F7B62}"/>
          </ac:spMkLst>
        </pc:spChg>
        <pc:grpChg chg="add mod">
          <ac:chgData name="Supboon, Chutima" userId="5378007e-3db1-46d8-980a-ecb058b517e9" providerId="ADAL" clId="{0E6A2819-88FD-40AB-89A4-DB8DB687D89D}" dt="2025-08-06T17:41:16.055" v="504"/>
          <ac:grpSpMkLst>
            <pc:docMk/>
            <pc:sldMk cId="4225187468" sldId="430"/>
            <ac:grpSpMk id="2" creationId="{02CB864F-1261-EC7F-08A2-B4E08A9CCB59}"/>
          </ac:grpSpMkLst>
        </pc:grpChg>
        <pc:picChg chg="mod">
          <ac:chgData name="Supboon, Chutima" userId="5378007e-3db1-46d8-980a-ecb058b517e9" providerId="ADAL" clId="{0E6A2819-88FD-40AB-89A4-DB8DB687D89D}" dt="2025-08-06T17:41:16.055" v="504"/>
          <ac:picMkLst>
            <pc:docMk/>
            <pc:sldMk cId="4225187468" sldId="430"/>
            <ac:picMk id="8" creationId="{D6E1CB0E-5C0E-9381-6475-367AE8E3302D}"/>
          </ac:picMkLst>
        </pc:picChg>
        <pc:picChg chg="del">
          <ac:chgData name="Supboon, Chutima" userId="5378007e-3db1-46d8-980a-ecb058b517e9" providerId="ADAL" clId="{0E6A2819-88FD-40AB-89A4-DB8DB687D89D}" dt="2025-08-06T17:41:15.456" v="503" actId="478"/>
          <ac:picMkLst>
            <pc:docMk/>
            <pc:sldMk cId="4225187468" sldId="430"/>
            <ac:picMk id="3080" creationId="{07D96234-E5B9-4E11-842F-54AB3FAC2B27}"/>
          </ac:picMkLst>
        </pc:picChg>
        <pc:picChg chg="del">
          <ac:chgData name="Supboon, Chutima" userId="5378007e-3db1-46d8-980a-ecb058b517e9" providerId="ADAL" clId="{0E6A2819-88FD-40AB-89A4-DB8DB687D89D}" dt="2025-08-06T17:41:15.456" v="503" actId="478"/>
          <ac:picMkLst>
            <pc:docMk/>
            <pc:sldMk cId="4225187468" sldId="430"/>
            <ac:picMk id="3082" creationId="{5159D19A-EDA3-412C-BF40-F1E0717EDDF0}"/>
          </ac:picMkLst>
        </pc:picChg>
      </pc:sldChg>
    </pc:docChg>
  </pc:docChgLst>
  <pc:docChgLst>
    <pc:chgData name="Supboon, Chutima" userId="5378007e-3db1-46d8-980a-ecb058b517e9" providerId="ADAL" clId="{FD8C68A2-F531-41FF-98E5-E54FDF18D714}"/>
    <pc:docChg chg="modSld">
      <pc:chgData name="Supboon, Chutima" userId="5378007e-3db1-46d8-980a-ecb058b517e9" providerId="ADAL" clId="{FD8C68A2-F531-41FF-98E5-E54FDF18D714}" dt="2024-03-15T21:57:57.693" v="3" actId="20577"/>
      <pc:docMkLst>
        <pc:docMk/>
      </pc:docMkLst>
      <pc:sldChg chg="modSp mod">
        <pc:chgData name="Supboon, Chutima" userId="5378007e-3db1-46d8-980a-ecb058b517e9" providerId="ADAL" clId="{FD8C68A2-F531-41FF-98E5-E54FDF18D714}" dt="2024-03-15T21:57:57.693" v="3" actId="20577"/>
        <pc:sldMkLst>
          <pc:docMk/>
          <pc:sldMk cId="3416462847" sldId="423"/>
        </pc:sldMkLst>
      </pc:sldChg>
    </pc:docChg>
  </pc:docChgLst>
  <pc:docChgLst>
    <pc:chgData name="Supboon, Chutima" userId="5378007e-3db1-46d8-980a-ecb058b517e9" providerId="ADAL" clId="{230A4CB3-978E-46C4-9AC0-870246660A85}"/>
    <pc:docChg chg="undo redo custSel addSld delSld modSld sldOrd modShowInfo">
      <pc:chgData name="Supboon, Chutima" userId="5378007e-3db1-46d8-980a-ecb058b517e9" providerId="ADAL" clId="{230A4CB3-978E-46C4-9AC0-870246660A85}" dt="2024-09-17T17:14:36.448" v="260" actId="47"/>
      <pc:docMkLst>
        <pc:docMk/>
      </pc:docMkLst>
      <pc:sldChg chg="mod modShow">
        <pc:chgData name="Supboon, Chutima" userId="5378007e-3db1-46d8-980a-ecb058b517e9" providerId="ADAL" clId="{230A4CB3-978E-46C4-9AC0-870246660A85}" dt="2024-09-05T20:19:28.302" v="0" actId="729"/>
        <pc:sldMkLst>
          <pc:docMk/>
          <pc:sldMk cId="1439623126" sldId="328"/>
        </pc:sldMkLst>
      </pc:sldChg>
      <pc:sldChg chg="mod modTransition modShow">
        <pc:chgData name="Supboon, Chutima" userId="5378007e-3db1-46d8-980a-ecb058b517e9" providerId="ADAL" clId="{230A4CB3-978E-46C4-9AC0-870246660A85}" dt="2024-09-17T17:06:43.613" v="253" actId="729"/>
        <pc:sldMkLst>
          <pc:docMk/>
          <pc:sldMk cId="1839933870" sldId="333"/>
        </pc:sldMkLst>
      </pc:sldChg>
      <pc:sldChg chg="mod modTransition modShow">
        <pc:chgData name="Supboon, Chutima" userId="5378007e-3db1-46d8-980a-ecb058b517e9" providerId="ADAL" clId="{230A4CB3-978E-46C4-9AC0-870246660A85}" dt="2024-09-17T17:09:22.775" v="258" actId="729"/>
        <pc:sldMkLst>
          <pc:docMk/>
          <pc:sldMk cId="3060085635" sldId="352"/>
        </pc:sldMkLst>
      </pc:sldChg>
      <pc:sldChg chg="modSp mod modShow">
        <pc:chgData name="Supboon, Chutima" userId="5378007e-3db1-46d8-980a-ecb058b517e9" providerId="ADAL" clId="{230A4CB3-978E-46C4-9AC0-870246660A85}" dt="2024-09-17T17:01:10.994" v="241" actId="729"/>
        <pc:sldMkLst>
          <pc:docMk/>
          <pc:sldMk cId="3540181665" sldId="386"/>
        </pc:sldMkLst>
      </pc:sldChg>
      <pc:sldChg chg="mod ord modShow">
        <pc:chgData name="Supboon, Chutima" userId="5378007e-3db1-46d8-980a-ecb058b517e9" providerId="ADAL" clId="{230A4CB3-978E-46C4-9AC0-870246660A85}" dt="2024-09-17T16:50:40.844" v="15"/>
        <pc:sldMkLst>
          <pc:docMk/>
          <pc:sldMk cId="2043768368" sldId="395"/>
        </pc:sldMkLst>
      </pc:sldChg>
      <pc:sldChg chg="add">
        <pc:chgData name="Supboon, Chutima" userId="5378007e-3db1-46d8-980a-ecb058b517e9" providerId="ADAL" clId="{230A4CB3-978E-46C4-9AC0-870246660A85}" dt="2024-09-17T16:53:59.443" v="19"/>
        <pc:sldMkLst>
          <pc:docMk/>
          <pc:sldMk cId="2240352176" sldId="399"/>
        </pc:sldMkLst>
      </pc:sldChg>
      <pc:sldChg chg="mod modShow">
        <pc:chgData name="Supboon, Chutima" userId="5378007e-3db1-46d8-980a-ecb058b517e9" providerId="ADAL" clId="{230A4CB3-978E-46C4-9AC0-870246660A85}" dt="2024-09-05T20:20:40.308" v="9" actId="729"/>
        <pc:sldMkLst>
          <pc:docMk/>
          <pc:sldMk cId="4073603179" sldId="401"/>
        </pc:sldMkLst>
      </pc:sldChg>
      <pc:sldChg chg="add del">
        <pc:chgData name="Supboon, Chutima" userId="5378007e-3db1-46d8-980a-ecb058b517e9" providerId="ADAL" clId="{230A4CB3-978E-46C4-9AC0-870246660A85}" dt="2024-09-17T16:55:27.464" v="90" actId="47"/>
        <pc:sldMkLst>
          <pc:docMk/>
          <pc:sldMk cId="2803365629" sldId="410"/>
        </pc:sldMkLst>
      </pc:sldChg>
      <pc:sldChg chg="mod modShow">
        <pc:chgData name="Supboon, Chutima" userId="5378007e-3db1-46d8-980a-ecb058b517e9" providerId="ADAL" clId="{230A4CB3-978E-46C4-9AC0-870246660A85}" dt="2024-09-17T17:06:46.195" v="254" actId="729"/>
        <pc:sldMkLst>
          <pc:docMk/>
          <pc:sldMk cId="657358617" sldId="422"/>
        </pc:sldMkLst>
      </pc:sldChg>
      <pc:sldChg chg="mod modShow">
        <pc:chgData name="Supboon, Chutima" userId="5378007e-3db1-46d8-980a-ecb058b517e9" providerId="ADAL" clId="{230A4CB3-978E-46C4-9AC0-870246660A85}" dt="2024-09-17T17:06:51.291" v="255" actId="729"/>
        <pc:sldMkLst>
          <pc:docMk/>
          <pc:sldMk cId="3416462847" sldId="423"/>
        </pc:sldMkLst>
      </pc:sldChg>
      <pc:sldChg chg="modSp mod modShow">
        <pc:chgData name="Supboon, Chutima" userId="5378007e-3db1-46d8-980a-ecb058b517e9" providerId="ADAL" clId="{230A4CB3-978E-46C4-9AC0-870246660A85}" dt="2024-09-17T16:55:45.002" v="92" actId="729"/>
        <pc:sldMkLst>
          <pc:docMk/>
          <pc:sldMk cId="0" sldId="425"/>
        </pc:sldMkLst>
      </pc:sldChg>
      <pc:sldChg chg="addSp modSp">
        <pc:chgData name="Supboon, Chutima" userId="5378007e-3db1-46d8-980a-ecb058b517e9" providerId="ADAL" clId="{230A4CB3-978E-46C4-9AC0-870246660A85}" dt="2024-09-17T16:51:07.120" v="16"/>
        <pc:sldMkLst>
          <pc:docMk/>
          <pc:sldMk cId="0" sldId="426"/>
        </pc:sldMkLst>
      </pc:sldChg>
      <pc:sldChg chg="mod modShow">
        <pc:chgData name="Supboon, Chutima" userId="5378007e-3db1-46d8-980a-ecb058b517e9" providerId="ADAL" clId="{230A4CB3-978E-46C4-9AC0-870246660A85}" dt="2024-09-05T20:20:14.415" v="7" actId="729"/>
        <pc:sldMkLst>
          <pc:docMk/>
          <pc:sldMk cId="4132824828" sldId="427"/>
        </pc:sldMkLst>
      </pc:sldChg>
      <pc:sldChg chg="add del mod ord modShow">
        <pc:chgData name="Supboon, Chutima" userId="5378007e-3db1-46d8-980a-ecb058b517e9" providerId="ADAL" clId="{230A4CB3-978E-46C4-9AC0-870246660A85}" dt="2024-09-17T17:14:36.448" v="260" actId="47"/>
        <pc:sldMkLst>
          <pc:docMk/>
          <pc:sldMk cId="1678658139" sldId="429"/>
        </pc:sldMkLst>
      </pc:sldChg>
      <pc:sldChg chg="delSp modSp add mod">
        <pc:chgData name="Supboon, Chutima" userId="5378007e-3db1-46d8-980a-ecb058b517e9" providerId="ADAL" clId="{230A4CB3-978E-46C4-9AC0-870246660A85}" dt="2024-09-17T16:59:38.896" v="239" actId="27636"/>
        <pc:sldMkLst>
          <pc:docMk/>
          <pc:sldMk cId="4225187468" sldId="430"/>
        </pc:sldMkLst>
      </pc:sldChg>
    </pc:docChg>
  </pc:docChgLst>
  <pc:docChgLst>
    <pc:chgData name="Supboon, Chutima" userId="5378007e-3db1-46d8-980a-ecb058b517e9" providerId="ADAL" clId="{2F4904DC-FBB1-49A1-B3CD-0CB14860E8EF}"/>
    <pc:docChg chg="undo custSel addSld delSld modSld">
      <pc:chgData name="Supboon, Chutima" userId="5378007e-3db1-46d8-980a-ecb058b517e9" providerId="ADAL" clId="{2F4904DC-FBB1-49A1-B3CD-0CB14860E8EF}" dt="2024-04-30T22:28:38.675" v="939" actId="20577"/>
      <pc:docMkLst>
        <pc:docMk/>
      </pc:docMkLst>
      <pc:sldChg chg="modSp mod">
        <pc:chgData name="Supboon, Chutima" userId="5378007e-3db1-46d8-980a-ecb058b517e9" providerId="ADAL" clId="{2F4904DC-FBB1-49A1-B3CD-0CB14860E8EF}" dt="2024-04-30T21:20:45.443" v="10" actId="20577"/>
        <pc:sldMkLst>
          <pc:docMk/>
          <pc:sldMk cId="1439623126" sldId="328"/>
        </pc:sldMkLst>
      </pc:sldChg>
      <pc:sldChg chg="addSp modSp mod">
        <pc:chgData name="Supboon, Chutima" userId="5378007e-3db1-46d8-980a-ecb058b517e9" providerId="ADAL" clId="{2F4904DC-FBB1-49A1-B3CD-0CB14860E8EF}" dt="2024-04-30T21:58:52.498" v="541" actId="6549"/>
        <pc:sldMkLst>
          <pc:docMk/>
          <pc:sldMk cId="3540181665" sldId="386"/>
        </pc:sldMkLst>
      </pc:sldChg>
      <pc:sldChg chg="modSp del mod">
        <pc:chgData name="Supboon, Chutima" userId="5378007e-3db1-46d8-980a-ecb058b517e9" providerId="ADAL" clId="{2F4904DC-FBB1-49A1-B3CD-0CB14860E8EF}" dt="2024-04-30T21:24:31.932" v="26" actId="47"/>
        <pc:sldMkLst>
          <pc:docMk/>
          <pc:sldMk cId="4179684566" sldId="408"/>
        </pc:sldMkLst>
      </pc:sldChg>
      <pc:sldChg chg="modSp mod">
        <pc:chgData name="Supboon, Chutima" userId="5378007e-3db1-46d8-980a-ecb058b517e9" providerId="ADAL" clId="{2F4904DC-FBB1-49A1-B3CD-0CB14860E8EF}" dt="2024-04-30T21:27:04.614" v="35" actId="20577"/>
        <pc:sldMkLst>
          <pc:docMk/>
          <pc:sldMk cId="657358617" sldId="422"/>
        </pc:sldMkLst>
      </pc:sldChg>
      <pc:sldChg chg="addSp modSp add mod">
        <pc:chgData name="Supboon, Chutima" userId="5378007e-3db1-46d8-980a-ecb058b517e9" providerId="ADAL" clId="{2F4904DC-FBB1-49A1-B3CD-0CB14860E8EF}" dt="2024-04-30T22:28:38.675" v="939" actId="20577"/>
        <pc:sldMkLst>
          <pc:docMk/>
          <pc:sldMk cId="4132824828" sldId="427"/>
        </pc:sldMkLst>
      </pc:sldChg>
      <pc:sldChg chg="addSp modSp add mod">
        <pc:chgData name="Supboon, Chutima" userId="5378007e-3db1-46d8-980a-ecb058b517e9" providerId="ADAL" clId="{2F4904DC-FBB1-49A1-B3CD-0CB14860E8EF}" dt="2024-04-30T22:09:37.491" v="934" actId="164"/>
        <pc:sldMkLst>
          <pc:docMk/>
          <pc:sldMk cId="1695146215" sldId="428"/>
        </pc:sldMkLst>
      </pc:sldChg>
    </pc:docChg>
  </pc:docChgLst>
  <pc:docChgLst>
    <pc:chgData name="Supboon, Chutima" userId="5378007e-3db1-46d8-980a-ecb058b517e9" providerId="ADAL" clId="{3D278A5F-E3DD-4946-990A-BABD44351730}"/>
    <pc:docChg chg="modSld">
      <pc:chgData name="Supboon, Chutima" userId="5378007e-3db1-46d8-980a-ecb058b517e9" providerId="ADAL" clId="{3D278A5F-E3DD-4946-990A-BABD44351730}" dt="2024-07-31T21:44:20.671" v="3" actId="20577"/>
      <pc:docMkLst>
        <pc:docMk/>
      </pc:docMkLst>
      <pc:sldChg chg="modSp mod">
        <pc:chgData name="Supboon, Chutima" userId="5378007e-3db1-46d8-980a-ecb058b517e9" providerId="ADAL" clId="{3D278A5F-E3DD-4946-990A-BABD44351730}" dt="2024-07-31T21:44:20.671" v="3" actId="20577"/>
        <pc:sldMkLst>
          <pc:docMk/>
          <pc:sldMk cId="0" sldId="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32FB2AF-9276-497E-BC5F-834D896B3B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DCA3914-DE73-46BF-A064-3554C7A2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8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3333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389"/>
            <a:ext cx="5486400" cy="36604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8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772D-60AE-4117-A484-67A421BA958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253E-BC2E-4392-8553-6819FDB2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D494-AD95-4F73-8510-FF894E9E20E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4035-1127-4D5F-853F-44CE5A9C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hyperlink" Target="mailto:Foundation@wdt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hyperlink" Target="https://my.wdt.edu/ics/scholarship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hyperlink" Target="https://my.wdt.edu/ics/scholarship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wdt.edu/ICS/Scholarshi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mailto:Hotrod.bro.420@email.address.com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.jpg"/><Relationship Id="rId5" Type="http://schemas.openxmlformats.org/officeDocument/2006/relationships/hyperlink" Target="mailto:Last.firstname_number@email.address.com" TargetMode="External"/><Relationship Id="rId10" Type="http://schemas.openxmlformats.org/officeDocument/2006/relationships/image" Target="../media/image18.svg"/><Relationship Id="rId4" Type="http://schemas.openxmlformats.org/officeDocument/2006/relationships/hyperlink" Target="mailto:First.lastname@email.addresss.com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6B10-D41A-4290-948C-440606FC6464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F4BC1-8F28-4DA8-BC43-E18CF16E839D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551C69-ADF5-4194-949D-571585FAC224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itle 1">
            <a:extLst>
              <a:ext uri="{FF2B5EF4-FFF2-40B4-BE49-F238E27FC236}">
                <a16:creationId xmlns:a16="http://schemas.microsoft.com/office/drawing/2014/main" id="{F7A73249-5E43-4182-B4B5-A89543E4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320884"/>
            <a:ext cx="9694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Information &amp; Essay Tips</a:t>
            </a:r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896A0864-4A18-445F-8544-C6D5462E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0751" y="185917"/>
            <a:ext cx="676656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A16BE1-420C-6B5E-8DAF-CF85225F11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113" y="5901411"/>
            <a:ext cx="4090080" cy="601663"/>
          </a:xfrm>
        </p:spPr>
        <p:txBody>
          <a:bodyPr/>
          <a:lstStyle/>
          <a:p>
            <a:pPr marL="0" marR="0" algn="l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1100" b="1" dirty="0">
                <a:solidFill>
                  <a:srgbClr val="1F988B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resources for Western Dakota Technical College in support of students and workforce development.</a:t>
            </a:r>
            <a:endParaRPr lang="en-US" sz="1800" dirty="0">
              <a:solidFill>
                <a:srgbClr val="1F988B"/>
              </a:solidFill>
              <a:effectLst/>
              <a:latin typeface="Proxima Nova" panose="020B050303050206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E8C1C-0D80-F097-288B-9D4B98FE5D94}"/>
              </a:ext>
            </a:extLst>
          </p:cNvPr>
          <p:cNvGrpSpPr/>
          <p:nvPr/>
        </p:nvGrpSpPr>
        <p:grpSpPr>
          <a:xfrm>
            <a:off x="7779596" y="6054725"/>
            <a:ext cx="2516930" cy="479386"/>
            <a:chOff x="7779596" y="6054725"/>
            <a:chExt cx="2516930" cy="4793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A4D0A2-67EC-2C44-2AB0-21C60893D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9596" y="6134001"/>
              <a:ext cx="1408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558C45-FD29-4CF2-4552-5F60F51D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19758" y="6054725"/>
              <a:ext cx="1076768" cy="40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460B89-228C-4769-BE03-D53EA9E4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595" y="880316"/>
            <a:ext cx="6564533" cy="5097367"/>
          </a:xfrm>
        </p:spPr>
        <p:txBody>
          <a:bodyPr rtlCol="0">
            <a:normAutofit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Proxima Nova" panose="02000506030000020004" pitchFamily="50" charset="0"/>
              </a:rPr>
              <a:t>Write a Great Essay.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DF5C26"/>
                </a:solidFill>
                <a:latin typeface="Proxima Nova" panose="02000506030000020004" pitchFamily="50" charset="0"/>
              </a:rPr>
              <a:t>*PROOFREAD.*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Proxima Nova" panose="02000506030000020004" pitchFamily="50" charset="0"/>
              </a:rPr>
              <a:t>Review the Application One Last Time Before Submitting.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Proxima Nova" panose="02000506030000020004" pitchFamily="50" charset="0"/>
              </a:rPr>
              <a:t>Check your email often.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Proxima Nova" panose="02000506030000020004" pitchFamily="50" charset="0"/>
              </a:rPr>
              <a:t>Also check your spam folder.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Proxima Nova" panose="02000506030000020004" pitchFamily="50" charset="0"/>
              </a:rPr>
              <a:t>Most Scholarships are not a One-Time Deal.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1C09C-9310-486B-B593-7E9B495EE472}"/>
              </a:ext>
            </a:extLst>
          </p:cNvPr>
          <p:cNvSpPr/>
          <p:nvPr/>
        </p:nvSpPr>
        <p:spPr>
          <a:xfrm>
            <a:off x="11393413" y="0"/>
            <a:ext cx="79858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43EAE-646C-4C25-9FED-AA53CCACFBD0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070C7C-0774-4E10-8A35-3391588FC1D3}"/>
              </a:ext>
            </a:extLst>
          </p:cNvPr>
          <p:cNvSpPr/>
          <p:nvPr/>
        </p:nvSpPr>
        <p:spPr>
          <a:xfrm>
            <a:off x="1056862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F1312E05-674F-4C81-9619-0BED949C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34" y="9100"/>
            <a:ext cx="656453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General Scholarship Application Tips</a:t>
            </a:r>
          </a:p>
        </p:txBody>
      </p:sp>
      <p:pic>
        <p:nvPicPr>
          <p:cNvPr id="3081" name="Picture 1">
            <a:extLst>
              <a:ext uri="{FF2B5EF4-FFF2-40B4-BE49-F238E27FC236}">
                <a16:creationId xmlns:a16="http://schemas.microsoft.com/office/drawing/2014/main" id="{B85F802A-E4C5-4DD7-A735-6AC191C3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626" y="837089"/>
            <a:ext cx="4181528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D20F92-504B-2D88-D694-9AAD1A04A310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4C1079-7129-F644-FB58-194D252D3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DF286B64-C9B3-C899-9C67-B6039B771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376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light bulb with yellow crumpled paper as its light">
            <a:extLst>
              <a:ext uri="{FF2B5EF4-FFF2-40B4-BE49-F238E27FC236}">
                <a16:creationId xmlns:a16="http://schemas.microsoft.com/office/drawing/2014/main" id="{0E925986-2471-396C-0A89-890948BE1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15" y="3913609"/>
            <a:ext cx="3867912" cy="2578608"/>
          </a:xfrm>
          <a:prstGeom prst="rect">
            <a:avLst/>
          </a:prstGeom>
        </p:spPr>
      </p:pic>
      <p:sp>
        <p:nvSpPr>
          <p:cNvPr id="6146" name="Subtitle 2">
            <a:extLst>
              <a:ext uri="{FF2B5EF4-FFF2-40B4-BE49-F238E27FC236}">
                <a16:creationId xmlns:a16="http://schemas.microsoft.com/office/drawing/2014/main" id="{D89427F0-89D2-44D6-8B13-E983115AB9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548" y="1554554"/>
            <a:ext cx="3058788" cy="42976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988B"/>
                </a:solidFill>
                <a:latin typeface="Proxima Nova" panose="02000506030000020004" pitchFamily="50" charset="0"/>
              </a:rPr>
              <a:t>Planning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Start early.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Read the instructions.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Understand the essay prompts/questions.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Know the word limit.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Brainstorm your thoughts.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Outline your essay.</a:t>
            </a:r>
          </a:p>
          <a:p>
            <a:pPr algn="l"/>
            <a:endParaRPr lang="en-US" altLang="en-US" sz="2000" dirty="0">
              <a:latin typeface="Proxima Nova" panose="02000506030000020004" pitchFamily="50" charset="0"/>
            </a:endParaRPr>
          </a:p>
          <a:p>
            <a:pPr algn="l"/>
            <a:endParaRPr lang="en-US" altLang="en-US" sz="2000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BEAB6-D649-4F43-8D73-4E46C7244F5A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405DB-E808-4A74-B796-1A048C52B4AC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D531620-4342-4FFC-898B-B310C795CFE1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5FCDE821-7166-4277-8E05-94A5349D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569" y="0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Essay Tips</a:t>
            </a:r>
          </a:p>
        </p:txBody>
      </p:sp>
      <p:sp>
        <p:nvSpPr>
          <p:cNvPr id="6151" name="Subtitle 2">
            <a:extLst>
              <a:ext uri="{FF2B5EF4-FFF2-40B4-BE49-F238E27FC236}">
                <a16:creationId xmlns:a16="http://schemas.microsoft.com/office/drawing/2014/main" id="{B607D1B6-17F2-4313-AC16-B874EFC9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948" y="1554554"/>
            <a:ext cx="346207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dirty="0">
                <a:solidFill>
                  <a:srgbClr val="DF5C26"/>
                </a:solidFill>
                <a:latin typeface="Proxima Nova" panose="02000506030000020004" pitchFamily="50" charset="0"/>
              </a:rPr>
              <a:t>Writing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honest.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original.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professional.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specific &amp; concise.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Use “show, don’t tell.”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positive &amp; inspirational.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Sell yourself but also be humble.</a:t>
            </a:r>
          </a:p>
        </p:txBody>
      </p:sp>
      <p:sp>
        <p:nvSpPr>
          <p:cNvPr id="6152" name="Subtitle 2">
            <a:extLst>
              <a:ext uri="{FF2B5EF4-FFF2-40B4-BE49-F238E27FC236}">
                <a16:creationId xmlns:a16="http://schemas.microsoft.com/office/drawing/2014/main" id="{66B05747-ABE8-44A9-AFA3-D9C3FF14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1" y="1522443"/>
            <a:ext cx="3745828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dirty="0">
                <a:solidFill>
                  <a:srgbClr val="1F988B"/>
                </a:solidFill>
                <a:latin typeface="Proxima Nova" panose="02000506030000020004" pitchFamily="50" charset="0"/>
              </a:rPr>
              <a:t>Editing</a:t>
            </a:r>
            <a:endParaRPr lang="en-US" altLang="en-US" dirty="0">
              <a:latin typeface="Proxima Nova" panose="02000506030000020004" pitchFamily="50" charset="0"/>
            </a:endParaRPr>
          </a:p>
          <a:p>
            <a:pPr marL="800100" lvl="1" indent="-342900"/>
            <a:r>
              <a:rPr lang="en-US" altLang="en-US" sz="1600" b="1" dirty="0">
                <a:latin typeface="Proxima Nova" panose="02000506030000020004" pitchFamily="50" charset="0"/>
              </a:rPr>
              <a:t>Check grammar and spelling</a:t>
            </a:r>
            <a:r>
              <a:rPr lang="en-US" altLang="en-US" sz="1600" dirty="0">
                <a:latin typeface="Proxima Nova" panose="02000506030000020004" pitchFamily="50" charset="0"/>
              </a:rPr>
              <a:t>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Read your essay out loud.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Proofread your own essay.</a:t>
            </a:r>
          </a:p>
          <a:p>
            <a:pPr marL="800100" lvl="1" indent="-342900"/>
            <a:r>
              <a:rPr lang="en-US" altLang="en-US" sz="1800" b="1" dirty="0">
                <a:solidFill>
                  <a:srgbClr val="1F988B"/>
                </a:solidFill>
                <a:latin typeface="Proxima Nova" panose="02000506030000020004" pitchFamily="50" charset="0"/>
              </a:rPr>
              <a:t>Ask someone else to look it over!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Save your essay!!</a:t>
            </a:r>
          </a:p>
          <a:p>
            <a:pPr marL="800100" lvl="1" indent="-342900"/>
            <a:endParaRPr lang="en-US" altLang="en-US" sz="1600" dirty="0">
              <a:latin typeface="Proxima Nova" panose="02000506030000020004" pitchFamily="50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F1847B-C6E3-4353-8F7E-F1CAFC586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" y="5089472"/>
            <a:ext cx="4402877" cy="1463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84B7F-D9DA-2C01-F636-C25352DC9555}"/>
              </a:ext>
            </a:extLst>
          </p:cNvPr>
          <p:cNvSpPr txBox="1"/>
          <p:nvPr/>
        </p:nvSpPr>
        <p:spPr>
          <a:xfrm>
            <a:off x="7475921" y="4432128"/>
            <a:ext cx="3355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Editing Tool &amp;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Grammarly (free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Purdue Online Writing Lab (OWL)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E6285-9FDE-D43D-06B6-E19008FA53E2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95020-AEF8-34CA-0792-7C9116C99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CD50D869-DDA1-657C-632D-8D141A430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958B90-7F0C-4588-B5CC-B2A7FEB9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74" y="1069281"/>
            <a:ext cx="10773351" cy="5488614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988B"/>
                </a:solidFill>
                <a:latin typeface="Proxima Nova" panose="02000506030000020004" pitchFamily="50" charset="0"/>
              </a:rPr>
              <a:t>Essay Outline: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Introduction – An opening paragraph that states the purpose and outlines the main objectives of an essay.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A way to convince the scholarship scorers to read your essay. “Read Me, Please!”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Proxima Nova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Body – The main paragraph(s) to answer the scholarship prompt/questions and sell yourself.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“Show, Don’t Tell.”</a:t>
            </a:r>
          </a:p>
          <a:p>
            <a:pPr marL="2171700" lvl="4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Details &amp; Action.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Discuss one central point in each paragraph.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Proxima Nova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Conclusion – The last paragraph to wrap up your essay.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The ending that the scholarship scorers to remember you.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Proxima Nova" panose="02000506030000020004" pitchFamily="50" charset="0"/>
              </a:rPr>
              <a:t>Avoid “In conclusion,…” or “In short,…”</a:t>
            </a: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Proxima Nova" panose="02000506030000020004" pitchFamily="50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lvl="2" algn="l"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E2DC5-B2B6-4603-B672-0A7FF9DA9568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AFA45-22FC-4CD6-83F6-9F6CD33A279A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999E24-05C0-4CCE-9D43-522F6928C1FF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itle 1">
            <a:extLst>
              <a:ext uri="{FF2B5EF4-FFF2-40B4-BE49-F238E27FC236}">
                <a16:creationId xmlns:a16="http://schemas.microsoft.com/office/drawing/2014/main" id="{6060A7B6-8C49-4546-BF71-286CFE71F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509" y="184826"/>
            <a:ext cx="4778983" cy="8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Essay Tips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A9689-B918-E5D8-52C6-166F7B54D7ED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5ABEF1-F604-20AA-8034-05EE22497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7C3593-8FC2-3F07-42E0-FB1D99091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3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958B90-7F0C-4588-B5CC-B2A7FEB9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66" y="1185060"/>
            <a:ext cx="6479594" cy="5252656"/>
          </a:xfrm>
        </p:spPr>
        <p:txBody>
          <a:bodyPr rtlCol="0">
            <a:normAutofit fontScale="92500" lnSpcReduction="10000"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1F988B"/>
                </a:solidFill>
                <a:latin typeface="Proxima Nova" panose="02000506030000020004" pitchFamily="50" charset="0"/>
              </a:rPr>
              <a:t>Resume</a:t>
            </a:r>
            <a:r>
              <a:rPr lang="en-US" b="1" dirty="0">
                <a:solidFill>
                  <a:srgbClr val="1F988B"/>
                </a:solidFill>
                <a:latin typeface="Proxima Nova" panose="02000506030000020004" pitchFamily="50" charset="0"/>
              </a:rPr>
              <a:t> - </a:t>
            </a:r>
            <a:r>
              <a:rPr lang="en-US" dirty="0">
                <a:latin typeface="Proxima Nova" panose="02000506030000020004" pitchFamily="50" charset="0"/>
              </a:rPr>
              <a:t>A document that lists your experience &amp; Qualifications.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Proxima Nova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Include the basics: name, contact information, educations, volunteer experiences, honors, awards, and achievements.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One page – </a:t>
            </a:r>
            <a:r>
              <a:rPr lang="en-US" b="1" dirty="0">
                <a:solidFill>
                  <a:srgbClr val="DF5C26"/>
                </a:solidFill>
                <a:latin typeface="Proxima Nova" panose="02000506030000020004" pitchFamily="50" charset="0"/>
              </a:rPr>
              <a:t>clear</a:t>
            </a:r>
            <a:r>
              <a:rPr lang="en-US" dirty="0">
                <a:solidFill>
                  <a:srgbClr val="DF5C26"/>
                </a:solidFill>
                <a:latin typeface="Proxima Nova" panose="02000506030000020004" pitchFamily="50" charset="0"/>
              </a:rPr>
              <a:t> &amp; </a:t>
            </a:r>
            <a:r>
              <a:rPr lang="en-US" b="1" dirty="0">
                <a:solidFill>
                  <a:srgbClr val="DF5C26"/>
                </a:solidFill>
                <a:latin typeface="Proxima Nova" panose="02000506030000020004" pitchFamily="50" charset="0"/>
              </a:rPr>
              <a:t>concise</a:t>
            </a:r>
            <a:r>
              <a:rPr lang="en-US" dirty="0">
                <a:latin typeface="Proxima Nova" panose="02000506030000020004" pitchFamily="50" charset="0"/>
              </a:rPr>
              <a:t> to spark interest to want to know more about you!</a:t>
            </a:r>
          </a:p>
          <a:p>
            <a:pPr lvl="1" algn="l"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1F988B"/>
                </a:solidFill>
                <a:latin typeface="Proxima Nova" panose="02000506030000020004" pitchFamily="50" charset="0"/>
              </a:rPr>
              <a:t>Recommendation Letter</a:t>
            </a:r>
            <a:r>
              <a:rPr lang="en-US" sz="2600" dirty="0">
                <a:solidFill>
                  <a:srgbClr val="1F988B"/>
                </a:solidFill>
                <a:latin typeface="Proxima Nova" panose="02000506030000020004" pitchFamily="50" charset="0"/>
              </a:rPr>
              <a:t> - </a:t>
            </a:r>
            <a:r>
              <a:rPr lang="en-US" dirty="0">
                <a:latin typeface="Proxima Nova" panose="02000506030000020004" pitchFamily="50" charset="0"/>
              </a:rPr>
              <a:t>A letter from any person, who is not related to you and </a:t>
            </a:r>
            <a:r>
              <a:rPr lang="en-US" b="1" dirty="0">
                <a:solidFill>
                  <a:srgbClr val="DF5C26"/>
                </a:solidFill>
                <a:latin typeface="Proxima Nova" panose="02000506030000020004" pitchFamily="50" charset="0"/>
              </a:rPr>
              <a:t>knows</a:t>
            </a:r>
            <a:r>
              <a:rPr lang="en-US" dirty="0">
                <a:solidFill>
                  <a:srgbClr val="DF5C26"/>
                </a:solidFill>
                <a:latin typeface="Proxima Nova" panose="02000506030000020004" pitchFamily="50" charset="0"/>
              </a:rPr>
              <a:t> you well</a:t>
            </a:r>
            <a:r>
              <a:rPr lang="en-US" dirty="0">
                <a:latin typeface="Proxima Nova" panose="02000506030000020004" pitchFamily="50" charset="0"/>
              </a:rPr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Proxima Nova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Ask them before submitting their names.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Provide them with an adequate time to write.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Give them as much information as possible.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The full title, description, and missions of the scholarship.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roxima Nova" panose="02000506030000020004" pitchFamily="50" charset="0"/>
              </a:rPr>
              <a:t>Your correct contact information.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Proxima Nova" panose="02000506030000020004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latin typeface="Proxima Nova" panose="02000506030000020004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E2DC5-B2B6-4603-B672-0A7FF9DA9568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AFA45-22FC-4CD6-83F6-9F6CD33A279A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999E24-05C0-4CCE-9D43-522F6928C1FF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itle 1">
            <a:extLst>
              <a:ext uri="{FF2B5EF4-FFF2-40B4-BE49-F238E27FC236}">
                <a16:creationId xmlns:a16="http://schemas.microsoft.com/office/drawing/2014/main" id="{6060A7B6-8C49-4546-BF71-286CFE71F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66" y="123426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Resume &amp; Recommendation Letter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C2F288-797E-4ACB-8067-FD7BC99F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58" y="1570729"/>
            <a:ext cx="3383573" cy="37112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6C939E-1BB3-22F3-05D6-CFE4ED320D42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B842BA0-9B0B-3FEB-C954-B5377490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808FF43B-CF74-CED3-C54C-406FAAA96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60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57EDEBA-404B-4E67-844C-696B832B5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98" y="17043"/>
            <a:ext cx="4623002" cy="1347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60838-AB8D-DA55-FECE-F39DC8F26482}"/>
              </a:ext>
            </a:extLst>
          </p:cNvPr>
          <p:cNvSpPr txBox="1"/>
          <p:nvPr/>
        </p:nvSpPr>
        <p:spPr>
          <a:xfrm>
            <a:off x="3614057" y="6190278"/>
            <a:ext cx="403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kzidenz-Grotesk BQ MedCnd" panose="02000606020000020004" pitchFamily="50" charset="0"/>
              </a:rPr>
              <a:t>WDTC location: </a:t>
            </a:r>
            <a:r>
              <a:rPr lang="en-US" dirty="0">
                <a:solidFill>
                  <a:schemeClr val="bg1"/>
                </a:solidFill>
                <a:highlight>
                  <a:srgbClr val="1F988B"/>
                </a:highlight>
                <a:latin typeface="Akzidenz-Grotesk BQ MedCnd" panose="02000606020000020004" pitchFamily="50" charset="0"/>
              </a:rPr>
              <a:t>800 Mickelson Drive, Rapid City, SD 57703</a:t>
            </a:r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F586AFD4-868F-3E64-2D80-70E5FF828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348" y="2499086"/>
            <a:ext cx="9144000" cy="3546765"/>
          </a:xfrm>
        </p:spPr>
        <p:txBody>
          <a:bodyPr/>
          <a:lstStyle/>
          <a:p>
            <a:r>
              <a:rPr lang="en-US" sz="3600" b="1" dirty="0">
                <a:solidFill>
                  <a:srgbClr val="DF5C26"/>
                </a:solidFill>
                <a:latin typeface="Proxima Nova" panose="020B0503030502060204" pitchFamily="34" charset="0"/>
              </a:rPr>
              <a:t>		Contact the WDT Foundation: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" panose="020B0503030502060204" pitchFamily="34" charset="0"/>
                <a:hlinkClick r:id="rId4"/>
              </a:rPr>
              <a:t>Foundation@wdt.edu</a:t>
            </a:r>
            <a:r>
              <a:rPr lang="en-US" sz="3200" dirty="0">
                <a:latin typeface="Proxima Nova" panose="020B0503030502060204" pitchFamily="34" charset="0"/>
              </a:rPr>
              <a:t> 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" panose="020B0503030502060204" pitchFamily="34" charset="0"/>
              </a:rPr>
              <a:t>605-718-1030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" panose="020B0503030502060204" pitchFamily="34" charset="0"/>
              </a:rPr>
              <a:t>Monday – Friday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" panose="020B0503030502060204" pitchFamily="34" charset="0"/>
              </a:rPr>
              <a:t>9:30 a.m. – 5 p.m.</a:t>
            </a:r>
          </a:p>
          <a:p>
            <a:pPr marL="3086100" lvl="6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Time doesn’t work out – Reach out to us</a:t>
            </a:r>
            <a:r>
              <a:rPr lang="en-US" sz="3200" dirty="0">
                <a:latin typeface="Proxima Nova" panose="020B0503030502060204" pitchFamily="34" charset="0"/>
              </a:rPr>
              <a:t>. </a:t>
            </a:r>
          </a:p>
          <a:p>
            <a:pPr marL="3086100" lvl="6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Proxima Nova" panose="020B050303050206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6D8CAC-5CDD-CC9B-FEC1-D67D2775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68" y="1330249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Need Help With Scholarship Application</a:t>
            </a:r>
          </a:p>
        </p:txBody>
      </p:sp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DDDEB58-A68F-2E95-1248-BFE072341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5" y="3195990"/>
            <a:ext cx="2573543" cy="20839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DFA53-F8D0-3411-2407-0C821549A1A4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B21348A-7DBC-7D6C-80F5-D8C5772CE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A8C60BFE-9699-938E-0A94-FE47C1DD2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28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2405" y="3863814"/>
            <a:ext cx="4662716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3F1C-470D-48F5-8E77-7F4B3E3D1048}"/>
              </a:ext>
            </a:extLst>
          </p:cNvPr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480AC-5943-4AB9-8B28-2679859967EF}"/>
              </a:ext>
            </a:extLst>
          </p:cNvPr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9F49CAA-36B0-48C3-B9E7-188336FAEB4D}"/>
              </a:ext>
            </a:extLst>
          </p:cNvPr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96268-E773-4E5A-BC5F-F9A590C91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620" y="3802093"/>
            <a:ext cx="3227504" cy="161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347F5F-CF7B-4DE8-8B0B-D4ACD8227687}"/>
              </a:ext>
            </a:extLst>
          </p:cNvPr>
          <p:cNvSpPr txBox="1"/>
          <p:nvPr/>
        </p:nvSpPr>
        <p:spPr>
          <a:xfrm>
            <a:off x="1752600" y="663235"/>
            <a:ext cx="8686800" cy="320040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strike="noStrike" kern="1200" cap="none" spc="0" normalizeH="0" baseline="0" noProof="0" dirty="0">
                <a:ln>
                  <a:noFill/>
                </a:ln>
                <a:solidFill>
                  <a:srgbClr val="1F988B"/>
                </a:solidFill>
                <a:effectLst/>
                <a:uLnTx/>
                <a:uFillTx/>
                <a:latin typeface="Akzidenz-Grotesk BQ MedCnd" panose="02000606020000020004" pitchFamily="50" charset="0"/>
              </a:rPr>
              <a:t>THANK YOU!</a:t>
            </a:r>
            <a:endParaRPr kumimoji="0" lang="en-US" sz="8000" b="0" i="0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kzidenz-Grotesk BQ MedCnd" panose="02000606020000020004" pitchFamily="50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31615CD-A121-D78E-A8A4-2C1F591D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19" y="6153150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3C085-DA4E-4F1C-1BAB-E3A6B4F3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4894" y="5957771"/>
            <a:ext cx="1482725" cy="5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E78673-F834-499C-9BD8-87B70D283B6D}"/>
              </a:ext>
            </a:extLst>
          </p:cNvPr>
          <p:cNvSpPr txBox="1">
            <a:spLocks/>
          </p:cNvSpPr>
          <p:nvPr/>
        </p:nvSpPr>
        <p:spPr>
          <a:xfrm>
            <a:off x="1" y="83132"/>
            <a:ext cx="11243730" cy="89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153BFEB-9600-4C7C-87CF-121F3F003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63" y="170262"/>
            <a:ext cx="4660937" cy="1188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82D9E-4EC3-4D35-BE76-7F247D52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866" y="1797698"/>
            <a:ext cx="5446441" cy="2352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27B196-85DF-8630-CF3B-6D3C7F191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044" y="4281937"/>
            <a:ext cx="4835938" cy="2063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B0BAD-CF95-7F80-EE7D-C4016BDB5A30}"/>
              </a:ext>
            </a:extLst>
          </p:cNvPr>
          <p:cNvSpPr txBox="1"/>
          <p:nvPr/>
        </p:nvSpPr>
        <p:spPr>
          <a:xfrm>
            <a:off x="741044" y="1314179"/>
            <a:ext cx="40756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kzidenz-Grotesk BQ MedCnd" panose="02000606020000020004" pitchFamily="50" charset="0"/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Build Dakota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How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WDT Foundation 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How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tips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179BC-6537-4010-77B5-EE544E118CE5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51CA7268-256D-8D99-DEB3-BE78FE1D0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EAB59FD4-958E-C5C9-E24D-9444D3CDF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993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DE565-288E-4E10-A880-DE52A1AADFBA}"/>
              </a:ext>
            </a:extLst>
          </p:cNvPr>
          <p:cNvSpPr/>
          <p:nvPr/>
        </p:nvSpPr>
        <p:spPr>
          <a:xfrm>
            <a:off x="499533" y="1769922"/>
            <a:ext cx="629300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roxima Nova" panose="020B0503030502060204" pitchFamily="34" charset="0"/>
              </a:rPr>
              <a:t>Build Dakota Scholarship award varies between $15,000 - $30,000.</a:t>
            </a:r>
          </a:p>
          <a:p>
            <a:endParaRPr lang="en-US" dirty="0">
              <a:latin typeface="Proxima Nova" panose="020B050303050206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B0503030502060204" pitchFamily="34" charset="0"/>
              </a:rPr>
              <a:t>Covers:</a:t>
            </a:r>
            <a:r>
              <a:rPr lang="en-US" sz="2400" dirty="0">
                <a:latin typeface="Proxima Nova" panose="020B0503030502060204" pitchFamily="34" charset="0"/>
              </a:rPr>
              <a:t> Tuition, fees, books, laptop, tools/equipment, uniforms.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B0503030502060204" pitchFamily="34" charset="0"/>
              </a:rPr>
              <a:t>No minimum GPA to apply!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Over 20 eligible programs at WDTC!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1-year Diploma &amp; 2-year AAS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" panose="020B050303050206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48742-6FE7-4867-B8E6-333CE36E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02" y="208641"/>
            <a:ext cx="4477525" cy="111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E5DF6A-C51C-42D9-B8E5-DAC375FE449C}"/>
              </a:ext>
            </a:extLst>
          </p:cNvPr>
          <p:cNvSpPr txBox="1"/>
          <p:nvPr/>
        </p:nvSpPr>
        <p:spPr>
          <a:xfrm>
            <a:off x="503731" y="5266455"/>
            <a:ext cx="5592269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kzidenz-Grotesk BQ MedCnd" panose="02000606020000020004" pitchFamily="50" charset="0"/>
                <a:ea typeface="GungsuhChe" panose="02030609000101010101" pitchFamily="49" charset="-127"/>
              </a:rPr>
              <a:t>FULL RIDE SCHOLARSHIP</a:t>
            </a:r>
          </a:p>
        </p:txBody>
      </p:sp>
      <p:pic>
        <p:nvPicPr>
          <p:cNvPr id="20" name="Picture 19" descr="A group of people in a room&#10;&#10;Description automatically generated">
            <a:extLst>
              <a:ext uri="{FF2B5EF4-FFF2-40B4-BE49-F238E27FC236}">
                <a16:creationId xmlns:a16="http://schemas.microsoft.com/office/drawing/2014/main" id="{B511C964-6377-4717-96AC-B2044A8F0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89" y="1069210"/>
            <a:ext cx="4114800" cy="395743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6940E5-8CC2-DDBB-1A71-D397AD0A118D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3BE07A9-B557-0089-3D89-199A9F91A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20F22356-BC46-21DC-9BF5-C1536937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735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487A-8C70-5382-C542-92F9CACAA356}"/>
              </a:ext>
            </a:extLst>
          </p:cNvPr>
          <p:cNvSpPr txBox="1"/>
          <p:nvPr/>
        </p:nvSpPr>
        <p:spPr>
          <a:xfrm>
            <a:off x="630985" y="359119"/>
            <a:ext cx="435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58023"/>
                </a:solidFill>
                <a:latin typeface="Akzidenz-Grotesk BQ MedCnd" panose="02000606020000020004" pitchFamily="50" charset="0"/>
              </a:rPr>
              <a:t>High Need Fields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8F560A-CCDA-4410-5329-C6D7F4131727}"/>
              </a:ext>
            </a:extLst>
          </p:cNvPr>
          <p:cNvSpPr txBox="1"/>
          <p:nvPr/>
        </p:nvSpPr>
        <p:spPr>
          <a:xfrm>
            <a:off x="122441" y="954110"/>
            <a:ext cx="5371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Automotive/Diesel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Building Trades/Construction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Energy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Engineering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Healthcare &amp; Public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IT/Computer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Precision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Welding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CE22C-ED52-B107-BBD6-51A2C7186B1C}"/>
              </a:ext>
            </a:extLst>
          </p:cNvPr>
          <p:cNvSpPr txBox="1"/>
          <p:nvPr/>
        </p:nvSpPr>
        <p:spPr>
          <a:xfrm>
            <a:off x="5595325" y="654627"/>
            <a:ext cx="5718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Architectural &amp; Engineering Technology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Automotive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Computer Science/IT Specialist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Construction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Diesel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Electrical Trades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Environmental Engineering Technician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Health Information Management – Coding Specialty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HVAC/Refrigeration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Law Enforcement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Machining &amp; Engineering Technology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Medical Laboratory Technician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Paramedic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Plumbing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Practical Nursing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Precision Machining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Registered Dental Assisting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Registered Nursing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Surgical Technology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Welding &amp; Fabrication (AAS &amp; Diploma)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FB484-3578-F6D9-CFA6-ACA7EE00D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1" y="3644261"/>
            <a:ext cx="5371674" cy="27224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D6BD2-A1B4-C5ED-D24C-1E5D6E07F6FE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AEAEB3C4-838F-D9AD-3694-38C155B87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D6C98C4D-9682-CCAB-AB79-29069C9A0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962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48742-6FE7-4867-B8E6-333CE36E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155" y="362284"/>
            <a:ext cx="2563691" cy="8231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53333F-5BB6-8992-C045-4C609033675A}"/>
              </a:ext>
            </a:extLst>
          </p:cNvPr>
          <p:cNvSpPr txBox="1"/>
          <p:nvPr/>
        </p:nvSpPr>
        <p:spPr>
          <a:xfrm>
            <a:off x="385163" y="1997014"/>
            <a:ext cx="5035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B0503030502060204" pitchFamily="34" charset="0"/>
              </a:rPr>
              <a:t>Recipient’s Commitments: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Full-time student at Western Dakota Technical 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Maintain 2.5 GPA or higher.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Excellent attendance, behavior,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Work full-time in the field of study for 3 years in South Dakota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00C5DCBA-DD86-9698-1D94-6205BE59894D}"/>
              </a:ext>
            </a:extLst>
          </p:cNvPr>
          <p:cNvSpPr/>
          <p:nvPr/>
        </p:nvSpPr>
        <p:spPr>
          <a:xfrm>
            <a:off x="710495" y="4091321"/>
            <a:ext cx="3877897" cy="2031326"/>
          </a:xfrm>
          <a:custGeom>
            <a:avLst/>
            <a:gdLst/>
            <a:ahLst/>
            <a:cxnLst/>
            <a:rect l="l" t="t" r="r" b="b"/>
            <a:pathLst>
              <a:path w="5103247" h="3385222">
                <a:moveTo>
                  <a:pt x="0" y="0"/>
                </a:moveTo>
                <a:lnTo>
                  <a:pt x="5103247" y="0"/>
                </a:lnTo>
                <a:lnTo>
                  <a:pt x="5103247" y="3385222"/>
                </a:lnTo>
                <a:lnTo>
                  <a:pt x="0" y="3385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E4735EF-F115-7EE0-1CF5-B002A6662E6C}"/>
              </a:ext>
            </a:extLst>
          </p:cNvPr>
          <p:cNvSpPr txBox="1"/>
          <p:nvPr/>
        </p:nvSpPr>
        <p:spPr>
          <a:xfrm>
            <a:off x="1127375" y="5919457"/>
            <a:ext cx="304413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</a:pPr>
            <a:r>
              <a:rPr lang="en-US" sz="2000" dirty="0">
                <a:solidFill>
                  <a:srgbClr val="525252"/>
                </a:solidFill>
                <a:latin typeface="Akzidenz-Grotesk BQ MedCnd" panose="02000606020000020004" pitchFamily="50" charset="0"/>
              </a:rPr>
              <a:t>Debt Conversion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3FA29E-8381-8427-44BE-658C4249AF7B}"/>
              </a:ext>
            </a:extLst>
          </p:cNvPr>
          <p:cNvSpPr txBox="1"/>
          <p:nvPr/>
        </p:nvSpPr>
        <p:spPr>
          <a:xfrm>
            <a:off x="5838232" y="1643071"/>
            <a:ext cx="5326818" cy="30469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B0503030502060204" pitchFamily="34" charset="0"/>
              </a:rPr>
              <a:t>How to Apply: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F5C26"/>
                </a:solidFill>
                <a:latin typeface="Proxima Nova" panose="020B0503030502060204" pitchFamily="34" charset="0"/>
              </a:rPr>
              <a:t>January 1 – March 31.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  <a:hlinkClick r:id="rId5"/>
              </a:rPr>
              <a:t>https://my.wdt.edu/ics/scholarship/</a:t>
            </a:r>
            <a:endParaRPr lang="en-US" sz="2400" dirty="0">
              <a:latin typeface="Proxima Nova" panose="020B050303050206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Essay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Optional: Resume &amp; Letter of Recommendation.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minimum GPA to apply!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age limit!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BC2E44-B104-0915-A7FC-1A591D842C6F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595892E-2F0F-0132-463F-F12294202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D70A88CC-0241-C346-1874-E68481AF6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646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E78673-F834-499C-9BD8-87B70D283B6D}"/>
              </a:ext>
            </a:extLst>
          </p:cNvPr>
          <p:cNvSpPr txBox="1">
            <a:spLocks/>
          </p:cNvSpPr>
          <p:nvPr/>
        </p:nvSpPr>
        <p:spPr>
          <a:xfrm>
            <a:off x="1" y="83132"/>
            <a:ext cx="11243730" cy="89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153BFEB-9600-4C7C-87CF-121F3F003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7" y="320942"/>
            <a:ext cx="2559637" cy="652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82D9E-4EC3-4D35-BE76-7F247D52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25" y="3945194"/>
            <a:ext cx="5446441" cy="2352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B776C-2435-8462-04C2-F6B5D1A164E2}"/>
              </a:ext>
            </a:extLst>
          </p:cNvPr>
          <p:cNvSpPr txBox="1"/>
          <p:nvPr/>
        </p:nvSpPr>
        <p:spPr>
          <a:xfrm>
            <a:off x="175425" y="1105989"/>
            <a:ext cx="544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" panose="020B0503030502060204" pitchFamily="34" charset="0"/>
              </a:rPr>
              <a:t>WDT Foundation Scholarships: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Over 30 individual scholarships from one award up to 70 awards.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Over $500,000 awarded annually.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Universal scholarship application.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Proxima Nova" panose="020B0503030502060204" pitchFamily="34" charset="0"/>
              </a:rPr>
              <a:t>One</a:t>
            </a:r>
            <a:r>
              <a:rPr lang="en-US" dirty="0">
                <a:latin typeface="Proxima Nova" panose="020B0503030502060204" pitchFamily="34" charset="0"/>
              </a:rPr>
              <a:t> application that will automatically applies the applicants to </a:t>
            </a:r>
            <a:r>
              <a:rPr lang="en-US" u="sng" dirty="0">
                <a:latin typeface="Proxima Nova" panose="020B0503030502060204" pitchFamily="34" charset="0"/>
              </a:rPr>
              <a:t>every</a:t>
            </a:r>
            <a:r>
              <a:rPr lang="en-US" dirty="0">
                <a:latin typeface="Proxima Nova" panose="020B0503030502060204" pitchFamily="34" charset="0"/>
              </a:rPr>
              <a:t> foundation scholarship they are eligible!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B5964-FB7F-ABED-CA3D-F850D08CB281}"/>
              </a:ext>
            </a:extLst>
          </p:cNvPr>
          <p:cNvSpPr txBox="1"/>
          <p:nvPr/>
        </p:nvSpPr>
        <p:spPr>
          <a:xfrm>
            <a:off x="5769390" y="1100373"/>
            <a:ext cx="5326818" cy="3785652"/>
          </a:xfrm>
          <a:prstGeom prst="rect">
            <a:avLst/>
          </a:prstGeom>
          <a:noFill/>
          <a:ln w="57150">
            <a:solidFill>
              <a:srgbClr val="1F988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B0503030502060204" pitchFamily="34" charset="0"/>
              </a:rPr>
              <a:t>How to Apply: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F5C26"/>
                </a:solidFill>
                <a:latin typeface="Proxima Nova" panose="020B0503030502060204" pitchFamily="34" charset="0"/>
              </a:rPr>
              <a:t>January 1 – March 31 </a:t>
            </a:r>
            <a:r>
              <a:rPr lang="en-US" sz="2400" dirty="0">
                <a:latin typeface="Proxima Nova" panose="020B0503030502060204" pitchFamily="34" charset="0"/>
              </a:rPr>
              <a:t>for Summer/Fall.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988A"/>
                </a:solidFill>
                <a:latin typeface="Proxima Nova" panose="020B0503030502060204" pitchFamily="34" charset="0"/>
              </a:rPr>
              <a:t>August 1 – October 31 </a:t>
            </a:r>
            <a:r>
              <a:rPr lang="en-US" sz="2400" dirty="0">
                <a:latin typeface="Proxima Nova" panose="020B0503030502060204" pitchFamily="34" charset="0"/>
              </a:rPr>
              <a:t>for Spring.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  <a:hlinkClick r:id="rId5"/>
              </a:rPr>
              <a:t>https://my.wdt.edu/ics/scholarship/</a:t>
            </a:r>
            <a:endParaRPr lang="en-US" sz="2400" dirty="0">
              <a:latin typeface="Proxima Nova" panose="020B050303050206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Requires a student ID # to submit the scholarship application.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2 Essay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minimum GPA to apply!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age limit!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FF1A4B-BEDD-AE6E-06F5-1EDE4ECAF4AE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01B3FC27-8C4E-430A-1A56-45996002C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BDA9A536-644B-C7FC-C664-5DE32817D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66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44238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C4A6-8DBB-1FF9-F594-29083D95F344}"/>
              </a:ext>
            </a:extLst>
          </p:cNvPr>
          <p:cNvSpPr txBox="1"/>
          <p:nvPr/>
        </p:nvSpPr>
        <p:spPr>
          <a:xfrm>
            <a:off x="3566161" y="172412"/>
            <a:ext cx="505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" panose="020B0503030502060204" pitchFamily="34" charset="0"/>
                <a:hlinkClick r:id="rId3"/>
              </a:rPr>
              <a:t>https://my.WDT.edu/ICS/</a:t>
            </a:r>
            <a:r>
              <a:rPr lang="en-US" sz="2400" dirty="0">
                <a:latin typeface="Proxima Nova" panose="020B0503030502060204" pitchFamily="34" charset="0"/>
                <a:hlinkClick r:id="rId3"/>
              </a:rPr>
              <a:t>Scholarship</a:t>
            </a:r>
            <a:r>
              <a:rPr lang="en-US" sz="2000" dirty="0">
                <a:latin typeface="Proxima Nova" panose="020B0503030502060204" pitchFamily="34" charset="0"/>
                <a:hlinkClick r:id="rId3"/>
              </a:rPr>
              <a:t>/</a:t>
            </a:r>
            <a:r>
              <a:rPr lang="en-US" sz="2000" dirty="0">
                <a:latin typeface="Proxima Nova" panose="020B050303050206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8FC66F-9035-5E66-7CE5-9543D2841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50" y="647615"/>
            <a:ext cx="10877116" cy="4986056"/>
          </a:xfrm>
          <a:prstGeom prst="rect">
            <a:avLst/>
          </a:prstGeom>
        </p:spPr>
      </p:pic>
      <p:pic>
        <p:nvPicPr>
          <p:cNvPr id="8" name="Picture 7" descr="A qr code with a dinosaur&#10;&#10;Description automatically generated">
            <a:extLst>
              <a:ext uri="{FF2B5EF4-FFF2-40B4-BE49-F238E27FC236}">
                <a16:creationId xmlns:a16="http://schemas.microsoft.com/office/drawing/2014/main" id="{B5B12040-3E53-6FB1-9904-469563451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2" y="5040066"/>
            <a:ext cx="1371600" cy="1371600"/>
          </a:xfrm>
          <a:prstGeom prst="rect">
            <a:avLst/>
          </a:prstGeom>
          <a:ln>
            <a:solidFill>
              <a:srgbClr val="DF5C26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31F95B-7519-EDEF-299D-4528C9CD8681}"/>
              </a:ext>
            </a:extLst>
          </p:cNvPr>
          <p:cNvSpPr/>
          <p:nvPr/>
        </p:nvSpPr>
        <p:spPr>
          <a:xfrm>
            <a:off x="256950" y="2002971"/>
            <a:ext cx="1719896" cy="322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9E7443-517C-1E70-6A32-33765F590BCD}"/>
              </a:ext>
            </a:extLst>
          </p:cNvPr>
          <p:cNvSpPr/>
          <p:nvPr/>
        </p:nvSpPr>
        <p:spPr>
          <a:xfrm>
            <a:off x="3492188" y="4112496"/>
            <a:ext cx="1719896" cy="322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69E37-57D8-2779-1A63-C49D78FE2E19}"/>
              </a:ext>
            </a:extLst>
          </p:cNvPr>
          <p:cNvSpPr/>
          <p:nvPr/>
        </p:nvSpPr>
        <p:spPr>
          <a:xfrm>
            <a:off x="7900149" y="3520560"/>
            <a:ext cx="1719896" cy="322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008797-80DD-CC43-6362-DA86C5F1536C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363D4CAE-96EF-90C7-954F-88EAA5B13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CB921829-6AF3-3F22-75CE-FF51EE10A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70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460B89-228C-4769-BE03-D53EA9E4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846" y="856674"/>
            <a:ext cx="7067335" cy="5645687"/>
          </a:xfrm>
        </p:spPr>
        <p:txBody>
          <a:bodyPr rtlCol="0">
            <a:normAutofit fontScale="77500" lnSpcReduction="20000"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Pay Attention to Instructions, Requirements, Eligibilities, Details &amp; Directions.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Plan Ahead &amp; Meet the Deadlines.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Use a Professional Email Address</a:t>
            </a:r>
            <a:r>
              <a:rPr lang="en-US" sz="3300" dirty="0">
                <a:solidFill>
                  <a:srgbClr val="FF0000"/>
                </a:solidFill>
                <a:latin typeface="Proxima Nova" panose="02000506030000020004" pitchFamily="50" charset="0"/>
              </a:rPr>
              <a:t>**</a:t>
            </a:r>
            <a:r>
              <a:rPr lang="en-US" sz="3300" dirty="0">
                <a:latin typeface="Proxima Nova" panose="02000506030000020004" pitchFamily="50" charset="0"/>
              </a:rPr>
              <a:t>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3"/>
              </a:rPr>
              <a:t>Hotrod.bro.420@email.address.com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4"/>
              </a:rPr>
              <a:t>First.lastname@email.addresss.com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5"/>
              </a:rPr>
              <a:t>Last.firstname_number@email.address.com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FF0000"/>
                </a:solidFill>
                <a:latin typeface="Proxima Nova" panose="02000506030000020004" pitchFamily="50" charset="0"/>
              </a:rPr>
              <a:t>**use an email that you can access at all time!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Proxima Nova" panose="02000506030000020004" pitchFamily="50" charset="0"/>
              </a:rPr>
              <a:t>Submit All Required Documents.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</a:rPr>
              <a:t>Good idea to submit “optional" documents such as a letter of recommendation.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1C09C-9310-486B-B593-7E9B495EE472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43EAE-646C-4C25-9FED-AA53CCACFBD0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070C7C-0774-4E10-8A35-3391588FC1D3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F1312E05-674F-4C81-9619-0BED949C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34" y="9100"/>
            <a:ext cx="656453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General Scholarship Application Tips</a:t>
            </a:r>
          </a:p>
        </p:txBody>
      </p:sp>
      <p:pic>
        <p:nvPicPr>
          <p:cNvPr id="3081" name="Picture 1">
            <a:extLst>
              <a:ext uri="{FF2B5EF4-FFF2-40B4-BE49-F238E27FC236}">
                <a16:creationId xmlns:a16="http://schemas.microsoft.com/office/drawing/2014/main" id="{B85F802A-E4C5-4DD7-A735-6AC191C3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002" y="774542"/>
            <a:ext cx="4181528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CAAF66BB-DA26-437D-8699-B5724D9EF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4412" y="3521668"/>
            <a:ext cx="457200" cy="457200"/>
          </a:xfrm>
          <a:prstGeom prst="rect">
            <a:avLst/>
          </a:prstGeom>
        </p:spPr>
      </p:pic>
      <p:pic>
        <p:nvPicPr>
          <p:cNvPr id="11" name="Graphic 10" descr="Checkbox Crossed with solid fill">
            <a:extLst>
              <a:ext uri="{FF2B5EF4-FFF2-40B4-BE49-F238E27FC236}">
                <a16:creationId xmlns:a16="http://schemas.microsoft.com/office/drawing/2014/main" id="{14463E78-EE41-4F0E-BF26-3A3A9C929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0128" y="3145546"/>
            <a:ext cx="457200" cy="4572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819EFCA1-059F-4D50-89A2-D57902A21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8929" y="3943149"/>
            <a:ext cx="457200" cy="457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5C9017-EECE-5E2B-DF94-8A102129D9C5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0C2C48-D494-2B67-2EFF-703C466BB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5F273812-94B2-A129-5AAB-62D77631A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460B89-228C-4769-BE03-D53EA9E4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847" y="856675"/>
            <a:ext cx="6564534" cy="5170032"/>
          </a:xfrm>
        </p:spPr>
        <p:txBody>
          <a:bodyPr rtlCol="0">
            <a:normAutofit fontScale="92500"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Pay Attention to Instructions, Requirements, Eligibilities, Details &amp; Directions.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Plan Ahead &amp; Meet the Deadlines.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Use your WDTC Student Email Address.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1C09C-9310-486B-B593-7E9B495EE472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43EAE-646C-4C25-9FED-AA53CCACFBD0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070C7C-0774-4E10-8A35-3391588FC1D3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F1312E05-674F-4C81-9619-0BED949C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34" y="9100"/>
            <a:ext cx="656453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WDT Scholarship Application Tips</a:t>
            </a:r>
          </a:p>
        </p:txBody>
      </p:sp>
      <p:pic>
        <p:nvPicPr>
          <p:cNvPr id="3081" name="Picture 1">
            <a:extLst>
              <a:ext uri="{FF2B5EF4-FFF2-40B4-BE49-F238E27FC236}">
                <a16:creationId xmlns:a16="http://schemas.microsoft.com/office/drawing/2014/main" id="{B85F802A-E4C5-4DD7-A735-6AC191C3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002" y="774542"/>
            <a:ext cx="4181528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CB864F-1261-EC7F-08A2-B4E08A9CCB59}"/>
              </a:ext>
            </a:extLst>
          </p:cNvPr>
          <p:cNvGrpSpPr/>
          <p:nvPr/>
        </p:nvGrpSpPr>
        <p:grpSpPr>
          <a:xfrm>
            <a:off x="7651457" y="5965831"/>
            <a:ext cx="2710156" cy="655334"/>
            <a:chOff x="7651457" y="5965831"/>
            <a:chExt cx="2710156" cy="65533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98E38AB-FEF7-341A-50D7-7220A3056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457" y="6159500"/>
              <a:ext cx="162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wdt.edu/wdtf</a:t>
              </a: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D6E1CB0E-5C0E-9381-6475-367AE8E33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14973" y="5965831"/>
              <a:ext cx="1146640" cy="5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1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44899-81eb-4fa9-8194-8b4fc71a9614">
      <Terms xmlns="http://schemas.microsoft.com/office/infopath/2007/PartnerControls"/>
    </lcf76f155ced4ddcb4097134ff3c332f>
    <TaxCatchAll xmlns="d90222b5-d02e-4226-ab41-a2325b3225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FD494FF8BEF4CAE88C9BEABD82D84" ma:contentTypeVersion="13" ma:contentTypeDescription="Create a new document." ma:contentTypeScope="" ma:versionID="eea7a175b16d6416859cc3d0e6c351a4">
  <xsd:schema xmlns:xsd="http://www.w3.org/2001/XMLSchema" xmlns:xs="http://www.w3.org/2001/XMLSchema" xmlns:p="http://schemas.microsoft.com/office/2006/metadata/properties" xmlns:ns2="bc444899-81eb-4fa9-8194-8b4fc71a9614" xmlns:ns3="d90222b5-d02e-4226-ab41-a2325b322567" targetNamespace="http://schemas.microsoft.com/office/2006/metadata/properties" ma:root="true" ma:fieldsID="89117ef7354371a7f7af7d9af68dd108" ns2:_="" ns3:_="">
    <xsd:import namespace="bc444899-81eb-4fa9-8194-8b4fc71a9614"/>
    <xsd:import namespace="d90222b5-d02e-4226-ab41-a2325b322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44899-81eb-4fa9-8194-8b4fc71a9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5b8d4-1037-46bb-b474-e4da1378e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22b5-d02e-4226-ab41-a2325b32256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58c895b-321d-4777-b2b8-fb07d8412edc}" ma:internalName="TaxCatchAll" ma:showField="CatchAllData" ma:web="d90222b5-d02e-4226-ab41-a2325b322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B1894-2CDC-4F1C-A488-B67D35834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6DDEDC-6863-4551-9CEA-C30906DF3492}">
  <ds:schemaRefs>
    <ds:schemaRef ds:uri="http://schemas.microsoft.com/office/2006/metadata/properties"/>
    <ds:schemaRef ds:uri="http://schemas.microsoft.com/office/infopath/2007/PartnerControls"/>
    <ds:schemaRef ds:uri="bc444899-81eb-4fa9-8194-8b4fc71a9614"/>
    <ds:schemaRef ds:uri="d90222b5-d02e-4226-ab41-a2325b322567"/>
  </ds:schemaRefs>
</ds:datastoreItem>
</file>

<file path=customXml/itemProps3.xml><?xml version="1.0" encoding="utf-8"?>
<ds:datastoreItem xmlns:ds="http://schemas.openxmlformats.org/officeDocument/2006/customXml" ds:itemID="{9A524439-D9B2-4591-A112-C1FFEE87B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44899-81eb-4fa9-8194-8b4fc71a9614"/>
    <ds:schemaRef ds:uri="d90222b5-d02e-4226-ab41-a2325b322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1075</Words>
  <Application>Microsoft Office PowerPoint</Application>
  <PresentationFormat>Widescreen</PresentationFormat>
  <Paragraphs>191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Proxima Nova</vt:lpstr>
      <vt:lpstr>Calibri</vt:lpstr>
      <vt:lpstr>Arial</vt:lpstr>
      <vt:lpstr>Akzidenz-Grotesk BQ BoldCnd</vt:lpstr>
      <vt:lpstr>Wingdings</vt:lpstr>
      <vt:lpstr>Akzidenz-Grotesk BQ MedCnd</vt:lpstr>
      <vt:lpstr>Calibri Light</vt:lpstr>
      <vt:lpstr>Office Theme</vt:lpstr>
      <vt:lpstr>1_Office Theme</vt:lpstr>
      <vt:lpstr>Generating resources for Western Dakota Technical College in support of students and workforce development.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Dakota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Nicolaisen, Megan</dc:creator>
  <cp:lastModifiedBy>Supboon, Chutima</cp:lastModifiedBy>
  <cp:revision>194</cp:revision>
  <cp:lastPrinted>2023-02-07T22:10:32Z</cp:lastPrinted>
  <dcterms:created xsi:type="dcterms:W3CDTF">2016-07-07T21:35:15Z</dcterms:created>
  <dcterms:modified xsi:type="dcterms:W3CDTF">2025-08-06T17:42:42Z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0x01010099AFD494FF8BEF4CAE88C9BEABD82D84</vt:lpwstr>
  </property>
  <property fmtid="{D5CDD505-2E9C-101B-9397-08002B2CF9AE}" pid="3" name="MediaServiceImageTags">
    <vt:lpwstr/>
  </property>
</Properties>
</file>